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85" r:id="rId2"/>
    <p:sldId id="264" r:id="rId3"/>
    <p:sldId id="257" r:id="rId4"/>
    <p:sldId id="287" r:id="rId5"/>
    <p:sldId id="258" r:id="rId6"/>
    <p:sldId id="265" r:id="rId7"/>
    <p:sldId id="259" r:id="rId8"/>
    <p:sldId id="260" r:id="rId9"/>
    <p:sldId id="262" r:id="rId10"/>
    <p:sldId id="289" r:id="rId11"/>
    <p:sldId id="290" r:id="rId12"/>
    <p:sldId id="291" r:id="rId13"/>
    <p:sldId id="292" r:id="rId14"/>
    <p:sldId id="293" r:id="rId15"/>
    <p:sldId id="294"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37708-255D-4F54-BCA5-1B7C291E21A0}"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DE5D2-30DF-4E61-8EBE-B765F13F764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39F99C-9C1B-478C-9184-FD4B88CD0F64}"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39F99C-9C1B-478C-9184-FD4B88CD0F64}"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39F99C-9C1B-478C-9184-FD4B88CD0F64}"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a:fillRect/>
          </a:stretch>
        </p:blipFill>
        <p:spPr>
          <a:xfrm>
            <a:off x="7958798" y="3443288"/>
            <a:ext cx="4233201" cy="3414712"/>
          </a:xfrm>
          <a:prstGeom prst="rect">
            <a:avLst/>
          </a:prstGeom>
        </p:spPr>
      </p:pic>
      <p:pic>
        <p:nvPicPr>
          <p:cNvPr id="6"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4"/>
          <p:cNvSpPr txBox="1"/>
          <p:nvPr userDrawn="1"/>
        </p:nvSpPr>
        <p:spPr>
          <a:xfrm>
            <a:off x="4711672" y="891929"/>
            <a:ext cx="3247126"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Arial" panose="020B0604020202020204" pitchFamily="34" charset="0"/>
                <a:ea typeface="Arial" panose="020B0604020202020204" pitchFamily="34" charset="0"/>
                <a:cs typeface="Arial" panose="020B0604020202020204" pitchFamily="34" charset="0"/>
              </a:rPr>
              <a:t>KHOA CÔNG</a:t>
            </a:r>
            <a:r>
              <a:rPr lang="en-US" altLang="zh-CN" sz="1400" b="1" u="sng" baseline="0" dirty="0">
                <a:solidFill>
                  <a:srgbClr val="D51C29"/>
                </a:solidFill>
                <a:latin typeface="Arial" panose="020B0604020202020204" pitchFamily="34" charset="0"/>
                <a:ea typeface="Arial" panose="020B0604020202020204" pitchFamily="34" charset="0"/>
                <a:cs typeface="Arial" panose="020B0604020202020204" pitchFamily="34" charset="0"/>
              </a:rPr>
              <a:t> NGHỆ THÔNG TIN</a:t>
            </a:r>
            <a:endParaRPr lang="en-US" altLang="zh-CN" sz="1400" b="1" u="sng" dirty="0">
              <a:solidFill>
                <a:srgbClr val="D51C29"/>
              </a:solidFill>
              <a:latin typeface="Arial" panose="020B0604020202020204" pitchFamily="34" charset="0"/>
              <a:ea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67072" y="250764"/>
            <a:ext cx="2657856" cy="641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39F99C-9C1B-478C-9184-FD4B88CD0F64}"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39F99C-9C1B-478C-9184-FD4B88CD0F64}"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39F99C-9C1B-478C-9184-FD4B88CD0F64}"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39F99C-9C1B-478C-9184-FD4B88CD0F64}"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39F99C-9C1B-478C-9184-FD4B88CD0F64}" type="datetimeFigureOut">
              <a:rPr lang="en-US" smtClean="0"/>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9F99C-9C1B-478C-9184-FD4B88CD0F64}" type="datetimeFigureOut">
              <a:rPr lang="en-US" smtClean="0"/>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39F99C-9C1B-478C-9184-FD4B88CD0F64}"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39F99C-9C1B-478C-9184-FD4B88CD0F64}"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B91C5-6C9A-4D0E-8CE8-F0D8C30FB23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9F99C-9C1B-478C-9184-FD4B88CD0F64}" type="datetimeFigureOut">
              <a:rPr lang="en-US" smtClean="0"/>
              <a:t>7/23/2024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DB91C5-6C9A-4D0E-8CE8-F0D8C30FB23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315901" y="3833874"/>
            <a:ext cx="416937" cy="416934"/>
            <a:chOff x="891974" y="4415843"/>
            <a:chExt cx="450443" cy="450443"/>
          </a:xfrm>
        </p:grpSpPr>
        <p:sp>
          <p:nvSpPr>
            <p:cNvPr id="10" name="椭圆 9"/>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grpSp>
        <p:nvGrpSpPr>
          <p:cNvPr id="14" name="组合 12"/>
          <p:cNvGrpSpPr/>
          <p:nvPr/>
        </p:nvGrpSpPr>
        <p:grpSpPr>
          <a:xfrm>
            <a:off x="4315901" y="5032890"/>
            <a:ext cx="416937" cy="416934"/>
            <a:chOff x="891974" y="4415843"/>
            <a:chExt cx="450443" cy="450443"/>
          </a:xfrm>
        </p:grpSpPr>
        <p:sp>
          <p:nvSpPr>
            <p:cNvPr id="15" name="椭圆 13"/>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p:cNvSpPr txBox="1"/>
          <p:nvPr/>
        </p:nvSpPr>
        <p:spPr>
          <a:xfrm>
            <a:off x="4870305" y="503289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III – NĂM HỌC 2023-2024</a:t>
            </a:r>
          </a:p>
        </p:txBody>
      </p:sp>
      <p:sp>
        <p:nvSpPr>
          <p:cNvPr id="20" name="椭圆 13"/>
          <p:cNvSpPr/>
          <p:nvPr/>
        </p:nvSpPr>
        <p:spPr>
          <a:xfrm>
            <a:off x="4328565" y="552669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422127" y="561640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p:cNvSpPr txBox="1"/>
          <p:nvPr/>
        </p:nvSpPr>
        <p:spPr>
          <a:xfrm>
            <a:off x="4870305" y="5540658"/>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27T-IT</a:t>
            </a:r>
          </a:p>
        </p:txBody>
      </p:sp>
      <p:sp>
        <p:nvSpPr>
          <p:cNvPr id="19" name="文本框 6"/>
          <p:cNvSpPr txBox="1"/>
          <p:nvPr/>
        </p:nvSpPr>
        <p:spPr>
          <a:xfrm>
            <a:off x="1299423" y="1473520"/>
            <a:ext cx="10111096" cy="1800493"/>
          </a:xfrm>
          <a:prstGeom prst="rect">
            <a:avLst/>
          </a:prstGeom>
          <a:noFill/>
        </p:spPr>
        <p:txBody>
          <a:bodyPr wrap="square" rtlCol="0">
            <a:spAutoFit/>
            <a:scene3d>
              <a:camera prst="orthographicFront"/>
              <a:lightRig rig="threePt" dir="t"/>
            </a:scene3d>
            <a:sp3d contourW="12700"/>
          </a:bodyPr>
          <a:lstStyle/>
          <a:p>
            <a:pPr algn="ctr"/>
            <a:r>
              <a:rPr lang="en-US" sz="4400" b="1" dirty="0">
                <a:solidFill>
                  <a:srgbClr val="A6182C"/>
                </a:solidFill>
                <a:latin typeface="Cambria" panose="02040503050406030204" pitchFamily="18" charset="0"/>
                <a:ea typeface="Cambria" panose="02040503050406030204" pitchFamily="18" charset="0"/>
              </a:rPr>
              <a:t>LẬP TRÌNH WEB NÂNG CAO</a:t>
            </a:r>
          </a:p>
          <a:p>
            <a:pPr algn="ctr"/>
            <a:endParaRPr lang="en-US" altLang="zh-CN" sz="2500" b="1" dirty="0">
              <a:solidFill>
                <a:srgbClr val="D32F2F"/>
              </a:solidFill>
              <a:latin typeface="Cambria" panose="02040503050406030204" pitchFamily="18" charset="0"/>
              <a:ea typeface="Cambria" panose="02040503050406030204" pitchFamily="18" charset="0"/>
              <a:cs typeface="Tahoma" panose="020B0604030504040204" pitchFamily="34" charset="0"/>
            </a:endParaRPr>
          </a:p>
          <a:p>
            <a:pPr algn="ctr"/>
            <a:r>
              <a:rPr lang="en-US" altLang="zh-CN" sz="4100" b="1" dirty="0">
                <a:solidFill>
                  <a:srgbClr val="2C3E50"/>
                </a:solidFill>
                <a:latin typeface="Cambria" panose="02040503050406030204" pitchFamily="18" charset="0"/>
                <a:ea typeface="Tahoma" panose="020B0604030504040204" pitchFamily="34" charset="0"/>
                <a:cs typeface="Tahoma" panose="020B0604030504040204" pitchFamily="34" charset="0"/>
              </a:rPr>
              <a:t>ĐỒ ÁN MÔN HỌC</a:t>
            </a:r>
          </a:p>
        </p:txBody>
      </p:sp>
      <p:sp>
        <p:nvSpPr>
          <p:cNvPr id="21" name="文本框 11"/>
          <p:cNvSpPr txBox="1"/>
          <p:nvPr/>
        </p:nvSpPr>
        <p:spPr>
          <a:xfrm>
            <a:off x="4870305" y="3770890"/>
            <a:ext cx="4692440" cy="707886"/>
          </a:xfrm>
          <a:prstGeom prst="rect">
            <a:avLst/>
          </a:prstGeom>
          <a:noFill/>
        </p:spPr>
        <p:txBody>
          <a:bodyPr wrap="square" rtlCol="0">
            <a:spAutoFit/>
            <a:scene3d>
              <a:camera prst="orthographicFront"/>
              <a:lightRig rig="threePt" dir="t"/>
            </a:scene3d>
            <a:sp3d contourW="12700"/>
          </a:bodyPr>
          <a:lstStyle/>
          <a:p>
            <a:r>
              <a:rPr lang="en-US" altLang="zh-CN" sz="2000" b="1" dirty="0" err="1">
                <a:solidFill>
                  <a:srgbClr val="878383"/>
                </a:solidFill>
                <a:latin typeface="Cambria" panose="02040503050406030204" pitchFamily="18" charset="0"/>
                <a:ea typeface="+mj-ea"/>
              </a:rPr>
              <a:t>Giảng</a:t>
            </a:r>
            <a:r>
              <a:rPr lang="en-US" altLang="zh-CN" sz="2000" b="1" dirty="0">
                <a:solidFill>
                  <a:srgbClr val="878383"/>
                </a:solidFill>
                <a:latin typeface="Cambria" panose="02040503050406030204" pitchFamily="18" charset="0"/>
                <a:ea typeface="+mj-ea"/>
              </a:rPr>
              <a:t> Viên </a:t>
            </a:r>
            <a:r>
              <a:rPr lang="en-US" altLang="zh-CN" sz="2000" b="1" dirty="0" err="1">
                <a:solidFill>
                  <a:srgbClr val="878383"/>
                </a:solidFill>
                <a:latin typeface="Cambria" panose="02040503050406030204" pitchFamily="18" charset="0"/>
                <a:ea typeface="+mj-ea"/>
              </a:rPr>
              <a:t>Giảng</a:t>
            </a:r>
            <a:r>
              <a:rPr lang="en-US" altLang="zh-CN" sz="2000" b="1" dirty="0">
                <a:solidFill>
                  <a:srgbClr val="878383"/>
                </a:solidFill>
                <a:latin typeface="Cambria" panose="02040503050406030204" pitchFamily="18" charset="0"/>
                <a:ea typeface="+mj-ea"/>
              </a:rPr>
              <a:t> </a:t>
            </a:r>
            <a:r>
              <a:rPr lang="en-US" altLang="zh-CN" sz="2000" b="1" dirty="0" err="1">
                <a:solidFill>
                  <a:srgbClr val="878383"/>
                </a:solidFill>
                <a:latin typeface="Cambria" panose="02040503050406030204" pitchFamily="18" charset="0"/>
                <a:ea typeface="+mj-ea"/>
              </a:rPr>
              <a:t>Dạy</a:t>
            </a:r>
            <a:r>
              <a:rPr lang="en-US" altLang="zh-CN" sz="2000" b="1" dirty="0">
                <a:solidFill>
                  <a:srgbClr val="878383"/>
                </a:solidFill>
                <a:latin typeface="Cambria" panose="02040503050406030204" pitchFamily="18" charset="0"/>
                <a:ea typeface="+mj-ea"/>
              </a:rPr>
              <a:t>:</a:t>
            </a:r>
          </a:p>
          <a:p>
            <a:r>
              <a:rPr lang="en-US" altLang="zh-CN" sz="2000" b="1" dirty="0" err="1">
                <a:solidFill>
                  <a:srgbClr val="878383"/>
                </a:solidFill>
                <a:latin typeface="Cambria" panose="02040503050406030204" pitchFamily="18" charset="0"/>
                <a:ea typeface="+mj-ea"/>
              </a:rPr>
              <a:t>Thầy</a:t>
            </a:r>
            <a:r>
              <a:rPr lang="en-US" altLang="zh-CN" sz="2000" b="1" dirty="0">
                <a:solidFill>
                  <a:srgbClr val="878383"/>
                </a:solidFill>
                <a:latin typeface="Cambria" panose="02040503050406030204" pitchFamily="18" charset="0"/>
                <a:ea typeface="+mj-ea"/>
              </a:rPr>
              <a:t> Trang </a:t>
            </a:r>
            <a:r>
              <a:rPr lang="en-US" altLang="zh-CN" sz="2000" b="1" dirty="0" err="1">
                <a:solidFill>
                  <a:srgbClr val="878383"/>
                </a:solidFill>
                <a:latin typeface="Cambria" panose="02040503050406030204" pitchFamily="18" charset="0"/>
                <a:ea typeface="+mj-ea"/>
              </a:rPr>
              <a:t>Hồng</a:t>
            </a:r>
            <a:r>
              <a:rPr lang="en-US" altLang="zh-CN" sz="2000" b="1" dirty="0">
                <a:solidFill>
                  <a:srgbClr val="878383"/>
                </a:solidFill>
                <a:latin typeface="Cambria" panose="02040503050406030204" pitchFamily="18" charset="0"/>
                <a:ea typeface="+mj-ea"/>
              </a:rPr>
              <a:t> </a:t>
            </a:r>
            <a:r>
              <a:rPr lang="en-US" altLang="zh-CN" sz="2000" b="1" dirty="0" err="1">
                <a:solidFill>
                  <a:srgbClr val="878383"/>
                </a:solidFill>
                <a:latin typeface="Cambria" panose="02040503050406030204" pitchFamily="18" charset="0"/>
                <a:ea typeface="+mj-ea"/>
              </a:rPr>
              <a:t>Sơn</a:t>
            </a:r>
            <a:r>
              <a:rPr lang="en-US" altLang="zh-CN" sz="2000" b="1" dirty="0">
                <a:solidFill>
                  <a:srgbClr val="878383"/>
                </a:solidFill>
                <a:latin typeface="Cambria" panose="02040503050406030204" pitchFamily="18" charset="0"/>
                <a:ea typeface="+mj-ea"/>
              </a:rPr>
              <a:t> </a:t>
            </a:r>
          </a:p>
        </p:txBody>
      </p:sp>
    </p:spTree>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0" y="-113457"/>
            <a:ext cx="12192000" cy="7167166"/>
          </a:xfrm>
          <a:prstGeom prst="rect">
            <a:avLst/>
          </a:prstGeom>
          <a:solidFill>
            <a:srgbClr val="FDFAF7"/>
          </a:solidFill>
        </p:spPr>
        <p:txBody>
          <a:bodyPr/>
          <a:lstStyle/>
          <a:p>
            <a:endParaRPr lang="en-US"/>
          </a:p>
        </p:txBody>
      </p:sp>
      <p:pic>
        <p:nvPicPr>
          <p:cNvPr id="4" name="Image 0" descr="preencoded.png"/>
          <p:cNvPicPr>
            <a:picLocks noChangeAspect="1"/>
          </p:cNvPicPr>
          <p:nvPr/>
        </p:nvPicPr>
        <p:blipFill>
          <a:blip r:embed="rId3"/>
          <a:stretch>
            <a:fillRect/>
          </a:stretch>
        </p:blipFill>
        <p:spPr>
          <a:xfrm>
            <a:off x="7619999" y="1785"/>
            <a:ext cx="4572000" cy="7167166"/>
          </a:xfrm>
          <a:prstGeom prst="rect">
            <a:avLst/>
          </a:prstGeom>
        </p:spPr>
      </p:pic>
      <p:sp>
        <p:nvSpPr>
          <p:cNvPr id="6" name="Text 2"/>
          <p:cNvSpPr/>
          <p:nvPr/>
        </p:nvSpPr>
        <p:spPr>
          <a:xfrm>
            <a:off x="3413621" y="294655"/>
            <a:ext cx="5682152" cy="450056"/>
          </a:xfrm>
          <a:prstGeom prst="rect">
            <a:avLst/>
          </a:prstGeom>
          <a:noFill/>
        </p:spPr>
        <p:txBody>
          <a:bodyPr wrap="none" rtlCol="0" anchor="t"/>
          <a:lstStyle/>
          <a:p>
            <a:pPr>
              <a:lnSpc>
                <a:spcPts val="3545"/>
              </a:lnSpc>
            </a:pPr>
            <a:r>
              <a:rPr lang="en-US" sz="2835" b="1" kern="0" spc="-85" dirty="0">
                <a:solidFill>
                  <a:srgbClr val="F95F88"/>
                </a:solidFill>
                <a:latin typeface="p22-mackinac-pro" pitchFamily="34" charset="0"/>
                <a:ea typeface="p22-mackinac-pro" pitchFamily="34" charset="-122"/>
                <a:cs typeface="p22-mackinac-pro" pitchFamily="34" charset="-120"/>
              </a:rPr>
              <a:t>Giao diện và chức năng cho User</a:t>
            </a:r>
            <a:endParaRPr lang="en-US" sz="2835" dirty="0"/>
          </a:p>
        </p:txBody>
      </p:sp>
      <p:sp>
        <p:nvSpPr>
          <p:cNvPr id="8" name="Text 3"/>
          <p:cNvSpPr/>
          <p:nvPr/>
        </p:nvSpPr>
        <p:spPr>
          <a:xfrm>
            <a:off x="3161903" y="1130537"/>
            <a:ext cx="1800225" cy="224929"/>
          </a:xfrm>
          <a:prstGeom prst="rect">
            <a:avLst/>
          </a:prstGeom>
          <a:noFill/>
        </p:spPr>
        <p:txBody>
          <a:bodyPr wrap="none" rtlCol="0" anchor="t"/>
          <a:lstStyle/>
          <a:p>
            <a:pPr>
              <a:lnSpc>
                <a:spcPts val="1770"/>
              </a:lnSpc>
            </a:pPr>
            <a:r>
              <a:rPr lang="en-US" sz="1415" b="1" kern="0" spc="-42" dirty="0">
                <a:solidFill>
                  <a:srgbClr val="272525"/>
                </a:solidFill>
                <a:latin typeface="p22-mackinac-pro" pitchFamily="34" charset="0"/>
                <a:ea typeface="p22-mackinac-pro" pitchFamily="34" charset="-122"/>
                <a:cs typeface="p22-mackinac-pro" pitchFamily="34" charset="-120"/>
              </a:rPr>
              <a:t>Trang </a:t>
            </a:r>
            <a:r>
              <a:rPr lang="en-US" sz="1415" b="1" kern="0" spc="-42" dirty="0" err="1">
                <a:solidFill>
                  <a:srgbClr val="272525"/>
                </a:solidFill>
                <a:latin typeface="p22-mackinac-pro" pitchFamily="34" charset="0"/>
                <a:ea typeface="p22-mackinac-pro" pitchFamily="34" charset="-122"/>
                <a:cs typeface="p22-mackinac-pro" pitchFamily="34" charset="-120"/>
              </a:rPr>
              <a:t>đăng</a:t>
            </a:r>
            <a:r>
              <a:rPr lang="en-US" sz="1415" b="1" kern="0" spc="-42" dirty="0">
                <a:solidFill>
                  <a:srgbClr val="272525"/>
                </a:solidFill>
                <a:latin typeface="p22-mackinac-pro" pitchFamily="34" charset="0"/>
                <a:ea typeface="p22-mackinac-pro" pitchFamily="34" charset="-122"/>
                <a:cs typeface="p22-mackinac-pro" pitchFamily="34" charset="-120"/>
              </a:rPr>
              <a:t> </a:t>
            </a:r>
            <a:r>
              <a:rPr lang="en-US" sz="1415" b="1" kern="0" spc="-42" dirty="0" err="1">
                <a:solidFill>
                  <a:srgbClr val="272525"/>
                </a:solidFill>
                <a:latin typeface="p22-mackinac-pro" pitchFamily="34" charset="0"/>
                <a:ea typeface="p22-mackinac-pro" pitchFamily="34" charset="-122"/>
                <a:cs typeface="p22-mackinac-pro" pitchFamily="34" charset="-120"/>
              </a:rPr>
              <a:t>nhập</a:t>
            </a:r>
            <a:endParaRPr lang="en-US" sz="1415" dirty="0"/>
          </a:p>
        </p:txBody>
      </p:sp>
      <p:sp>
        <p:nvSpPr>
          <p:cNvPr id="9" name="Text 4"/>
          <p:cNvSpPr/>
          <p:nvPr/>
        </p:nvSpPr>
        <p:spPr>
          <a:xfrm>
            <a:off x="504031" y="1877219"/>
            <a:ext cx="6611938" cy="230485"/>
          </a:xfrm>
          <a:prstGeom prst="rect">
            <a:avLst/>
          </a:prstGeom>
          <a:noFill/>
        </p:spPr>
        <p:txBody>
          <a:bodyPr wrap="none" rtlCol="0" anchor="t"/>
          <a:lstStyle/>
          <a:p>
            <a:pPr>
              <a:lnSpc>
                <a:spcPts val="1815"/>
              </a:lnSpc>
            </a:pPr>
            <a:endParaRPr lang="en-US" sz="1135" dirty="0"/>
          </a:p>
        </p:txBody>
      </p:sp>
      <p:sp>
        <p:nvSpPr>
          <p:cNvPr id="11" name="Text 5"/>
          <p:cNvSpPr/>
          <p:nvPr/>
        </p:nvSpPr>
        <p:spPr>
          <a:xfrm>
            <a:off x="504031" y="3043635"/>
            <a:ext cx="1800225" cy="224929"/>
          </a:xfrm>
          <a:prstGeom prst="rect">
            <a:avLst/>
          </a:prstGeom>
          <a:noFill/>
        </p:spPr>
        <p:txBody>
          <a:bodyPr wrap="none" rtlCol="0" anchor="t"/>
          <a:lstStyle/>
          <a:p>
            <a:pPr>
              <a:lnSpc>
                <a:spcPts val="1770"/>
              </a:lnSpc>
            </a:pPr>
            <a:endParaRPr lang="en-US" sz="1415" dirty="0"/>
          </a:p>
        </p:txBody>
      </p:sp>
      <p:sp>
        <p:nvSpPr>
          <p:cNvPr id="12" name="Text 6"/>
          <p:cNvSpPr/>
          <p:nvPr/>
        </p:nvSpPr>
        <p:spPr>
          <a:xfrm>
            <a:off x="504031" y="3354883"/>
            <a:ext cx="6611938" cy="230485"/>
          </a:xfrm>
          <a:prstGeom prst="rect">
            <a:avLst/>
          </a:prstGeom>
          <a:noFill/>
        </p:spPr>
        <p:txBody>
          <a:bodyPr wrap="none" rtlCol="0" anchor="t"/>
          <a:lstStyle/>
          <a:p>
            <a:pPr>
              <a:lnSpc>
                <a:spcPts val="1815"/>
              </a:lnSpc>
            </a:pPr>
            <a:endParaRPr lang="en-US" sz="1135" dirty="0"/>
          </a:p>
        </p:txBody>
      </p:sp>
      <p:sp>
        <p:nvSpPr>
          <p:cNvPr id="14" name="Text 7"/>
          <p:cNvSpPr/>
          <p:nvPr/>
        </p:nvSpPr>
        <p:spPr>
          <a:xfrm>
            <a:off x="504031" y="4521300"/>
            <a:ext cx="1800225" cy="224929"/>
          </a:xfrm>
          <a:prstGeom prst="rect">
            <a:avLst/>
          </a:prstGeom>
          <a:noFill/>
        </p:spPr>
        <p:txBody>
          <a:bodyPr wrap="none" rtlCol="0" anchor="t"/>
          <a:lstStyle/>
          <a:p>
            <a:pPr>
              <a:lnSpc>
                <a:spcPts val="1770"/>
              </a:lnSpc>
            </a:pPr>
            <a:endParaRPr lang="en-US" sz="1415" dirty="0"/>
          </a:p>
        </p:txBody>
      </p:sp>
      <p:sp>
        <p:nvSpPr>
          <p:cNvPr id="15" name="Text 8"/>
          <p:cNvSpPr/>
          <p:nvPr/>
        </p:nvSpPr>
        <p:spPr>
          <a:xfrm>
            <a:off x="504031" y="4832548"/>
            <a:ext cx="6611938" cy="230485"/>
          </a:xfrm>
          <a:prstGeom prst="rect">
            <a:avLst/>
          </a:prstGeom>
          <a:noFill/>
        </p:spPr>
        <p:txBody>
          <a:bodyPr wrap="none" rtlCol="0" anchor="t"/>
          <a:lstStyle/>
          <a:p>
            <a:pPr>
              <a:lnSpc>
                <a:spcPts val="1815"/>
              </a:lnSpc>
            </a:pPr>
            <a:endParaRPr lang="en-US" sz="1135" dirty="0"/>
          </a:p>
        </p:txBody>
      </p:sp>
      <p:sp>
        <p:nvSpPr>
          <p:cNvPr id="17" name="Text 9"/>
          <p:cNvSpPr/>
          <p:nvPr/>
        </p:nvSpPr>
        <p:spPr>
          <a:xfrm>
            <a:off x="504031" y="5998965"/>
            <a:ext cx="1800225" cy="224929"/>
          </a:xfrm>
          <a:prstGeom prst="rect">
            <a:avLst/>
          </a:prstGeom>
          <a:noFill/>
        </p:spPr>
        <p:txBody>
          <a:bodyPr wrap="none" rtlCol="0" anchor="t"/>
          <a:lstStyle/>
          <a:p>
            <a:pPr>
              <a:lnSpc>
                <a:spcPts val="1770"/>
              </a:lnSpc>
            </a:pPr>
            <a:endParaRPr lang="en-US" sz="1415" dirty="0"/>
          </a:p>
        </p:txBody>
      </p:sp>
      <p:sp>
        <p:nvSpPr>
          <p:cNvPr id="18" name="Text 10"/>
          <p:cNvSpPr/>
          <p:nvPr/>
        </p:nvSpPr>
        <p:spPr>
          <a:xfrm>
            <a:off x="504031" y="6310213"/>
            <a:ext cx="6611938" cy="460970"/>
          </a:xfrm>
          <a:prstGeom prst="rect">
            <a:avLst/>
          </a:prstGeom>
          <a:noFill/>
        </p:spPr>
        <p:txBody>
          <a:bodyPr wrap="square" rtlCol="0" anchor="t"/>
          <a:lstStyle/>
          <a:p>
            <a:pPr>
              <a:lnSpc>
                <a:spcPts val="1815"/>
              </a:lnSpc>
            </a:pPr>
            <a:endParaRPr lang="en-US" sz="1135" dirty="0"/>
          </a:p>
        </p:txBody>
      </p:sp>
      <p:pic>
        <p:nvPicPr>
          <p:cNvPr id="7" name="Picture 6"/>
          <p:cNvPicPr>
            <a:picLocks noChangeAspect="1"/>
          </p:cNvPicPr>
          <p:nvPr/>
        </p:nvPicPr>
        <p:blipFill>
          <a:blip r:embed="rId4"/>
          <a:stretch>
            <a:fillRect/>
          </a:stretch>
        </p:blipFill>
        <p:spPr>
          <a:xfrm>
            <a:off x="1365515" y="1543615"/>
            <a:ext cx="8826500" cy="43401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0" y="-113457"/>
            <a:ext cx="12192000" cy="7167166"/>
          </a:xfrm>
          <a:prstGeom prst="rect">
            <a:avLst/>
          </a:prstGeom>
          <a:solidFill>
            <a:srgbClr val="FDFAF7"/>
          </a:solidFill>
        </p:spPr>
        <p:txBody>
          <a:bodyPr/>
          <a:lstStyle/>
          <a:p>
            <a:endParaRPr lang="en-US"/>
          </a:p>
        </p:txBody>
      </p:sp>
      <p:pic>
        <p:nvPicPr>
          <p:cNvPr id="4" name="Image 0" descr="preencoded.png"/>
          <p:cNvPicPr>
            <a:picLocks noChangeAspect="1"/>
          </p:cNvPicPr>
          <p:nvPr/>
        </p:nvPicPr>
        <p:blipFill>
          <a:blip r:embed="rId3"/>
          <a:stretch>
            <a:fillRect/>
          </a:stretch>
        </p:blipFill>
        <p:spPr>
          <a:xfrm>
            <a:off x="7619999" y="1785"/>
            <a:ext cx="4572000" cy="7167166"/>
          </a:xfrm>
          <a:prstGeom prst="rect">
            <a:avLst/>
          </a:prstGeom>
        </p:spPr>
      </p:pic>
      <p:sp>
        <p:nvSpPr>
          <p:cNvPr id="6" name="Text 2"/>
          <p:cNvSpPr/>
          <p:nvPr/>
        </p:nvSpPr>
        <p:spPr>
          <a:xfrm>
            <a:off x="3413621" y="294655"/>
            <a:ext cx="5682152" cy="450056"/>
          </a:xfrm>
          <a:prstGeom prst="rect">
            <a:avLst/>
          </a:prstGeom>
          <a:noFill/>
        </p:spPr>
        <p:txBody>
          <a:bodyPr wrap="none" rtlCol="0" anchor="t"/>
          <a:lstStyle/>
          <a:p>
            <a:pPr>
              <a:lnSpc>
                <a:spcPts val="3545"/>
              </a:lnSpc>
            </a:pPr>
            <a:r>
              <a:rPr lang="en-US" sz="2835" b="1" kern="0" spc="-85" dirty="0">
                <a:solidFill>
                  <a:srgbClr val="F95F88"/>
                </a:solidFill>
                <a:latin typeface="p22-mackinac-pro" pitchFamily="34" charset="0"/>
                <a:ea typeface="p22-mackinac-pro" pitchFamily="34" charset="-122"/>
                <a:cs typeface="p22-mackinac-pro" pitchFamily="34" charset="-120"/>
              </a:rPr>
              <a:t>Giao diện và chức năng cho User</a:t>
            </a:r>
            <a:endParaRPr lang="en-US" sz="2835" dirty="0"/>
          </a:p>
        </p:txBody>
      </p:sp>
      <p:sp>
        <p:nvSpPr>
          <p:cNvPr id="8" name="Text 3"/>
          <p:cNvSpPr/>
          <p:nvPr/>
        </p:nvSpPr>
        <p:spPr>
          <a:xfrm>
            <a:off x="3161903" y="1130537"/>
            <a:ext cx="1800225" cy="224929"/>
          </a:xfrm>
          <a:prstGeom prst="rect">
            <a:avLst/>
          </a:prstGeom>
          <a:noFill/>
        </p:spPr>
        <p:txBody>
          <a:bodyPr wrap="none" rtlCol="0" anchor="t"/>
          <a:lstStyle/>
          <a:p>
            <a:pPr>
              <a:lnSpc>
                <a:spcPts val="1770"/>
              </a:lnSpc>
            </a:pPr>
            <a:r>
              <a:rPr lang="en-US" sz="1415" b="1" kern="0" spc="-42" dirty="0">
                <a:solidFill>
                  <a:srgbClr val="272525"/>
                </a:solidFill>
                <a:latin typeface="p22-mackinac-pro" pitchFamily="34" charset="0"/>
                <a:ea typeface="p22-mackinac-pro" pitchFamily="34" charset="-122"/>
                <a:cs typeface="p22-mackinac-pro" pitchFamily="34" charset="-120"/>
              </a:rPr>
              <a:t>Trang </a:t>
            </a:r>
            <a:r>
              <a:rPr lang="en-US" sz="1415" b="1" kern="0" spc="-42" dirty="0" err="1">
                <a:solidFill>
                  <a:srgbClr val="272525"/>
                </a:solidFill>
                <a:latin typeface="p22-mackinac-pro" pitchFamily="34" charset="0"/>
                <a:ea typeface="p22-mackinac-pro" pitchFamily="34" charset="-122"/>
                <a:cs typeface="p22-mackinac-pro" pitchFamily="34" charset="-120"/>
              </a:rPr>
              <a:t>xe</a:t>
            </a:r>
            <a:r>
              <a:rPr lang="en-US" sz="1415" b="1" kern="0" spc="-42" dirty="0">
                <a:solidFill>
                  <a:srgbClr val="272525"/>
                </a:solidFill>
                <a:latin typeface="p22-mackinac-pro" pitchFamily="34" charset="0"/>
                <a:ea typeface="p22-mackinac-pro" pitchFamily="34" charset="-122"/>
                <a:cs typeface="p22-mackinac-pro" pitchFamily="34" charset="-120"/>
              </a:rPr>
              <a:t> </a:t>
            </a:r>
            <a:r>
              <a:rPr lang="en-US" sz="1415" b="1" kern="0" spc="-42" dirty="0" err="1">
                <a:solidFill>
                  <a:srgbClr val="272525"/>
                </a:solidFill>
                <a:latin typeface="p22-mackinac-pro" pitchFamily="34" charset="0"/>
                <a:ea typeface="p22-mackinac-pro" pitchFamily="34" charset="-122"/>
                <a:cs typeface="p22-mackinac-pro" pitchFamily="34" charset="-120"/>
              </a:rPr>
              <a:t>tay</a:t>
            </a:r>
            <a:r>
              <a:rPr lang="en-US" sz="1415" b="1" kern="0" spc="-42" dirty="0">
                <a:solidFill>
                  <a:srgbClr val="272525"/>
                </a:solidFill>
                <a:latin typeface="p22-mackinac-pro" pitchFamily="34" charset="0"/>
                <a:ea typeface="p22-mackinac-pro" pitchFamily="34" charset="-122"/>
                <a:cs typeface="p22-mackinac-pro" pitchFamily="34" charset="-120"/>
              </a:rPr>
              <a:t> ga</a:t>
            </a:r>
            <a:endParaRPr lang="en-US" sz="1415" dirty="0"/>
          </a:p>
        </p:txBody>
      </p:sp>
      <p:sp>
        <p:nvSpPr>
          <p:cNvPr id="9" name="Text 4"/>
          <p:cNvSpPr/>
          <p:nvPr/>
        </p:nvSpPr>
        <p:spPr>
          <a:xfrm>
            <a:off x="504031" y="1877219"/>
            <a:ext cx="6611938" cy="230485"/>
          </a:xfrm>
          <a:prstGeom prst="rect">
            <a:avLst/>
          </a:prstGeom>
          <a:noFill/>
        </p:spPr>
        <p:txBody>
          <a:bodyPr wrap="none" rtlCol="0" anchor="t"/>
          <a:lstStyle/>
          <a:p>
            <a:pPr>
              <a:lnSpc>
                <a:spcPts val="1815"/>
              </a:lnSpc>
            </a:pPr>
            <a:endParaRPr lang="en-US" sz="1135" dirty="0"/>
          </a:p>
        </p:txBody>
      </p:sp>
      <p:sp>
        <p:nvSpPr>
          <p:cNvPr id="11" name="Text 5"/>
          <p:cNvSpPr/>
          <p:nvPr/>
        </p:nvSpPr>
        <p:spPr>
          <a:xfrm>
            <a:off x="504031" y="3043635"/>
            <a:ext cx="1800225" cy="224929"/>
          </a:xfrm>
          <a:prstGeom prst="rect">
            <a:avLst/>
          </a:prstGeom>
          <a:noFill/>
        </p:spPr>
        <p:txBody>
          <a:bodyPr wrap="none" rtlCol="0" anchor="t"/>
          <a:lstStyle/>
          <a:p>
            <a:pPr>
              <a:lnSpc>
                <a:spcPts val="1770"/>
              </a:lnSpc>
            </a:pPr>
            <a:endParaRPr lang="en-US" sz="1415" dirty="0"/>
          </a:p>
        </p:txBody>
      </p:sp>
      <p:sp>
        <p:nvSpPr>
          <p:cNvPr id="12" name="Text 6"/>
          <p:cNvSpPr/>
          <p:nvPr/>
        </p:nvSpPr>
        <p:spPr>
          <a:xfrm>
            <a:off x="504031" y="3354883"/>
            <a:ext cx="6611938" cy="230485"/>
          </a:xfrm>
          <a:prstGeom prst="rect">
            <a:avLst/>
          </a:prstGeom>
          <a:noFill/>
        </p:spPr>
        <p:txBody>
          <a:bodyPr wrap="none" rtlCol="0" anchor="t"/>
          <a:lstStyle/>
          <a:p>
            <a:pPr>
              <a:lnSpc>
                <a:spcPts val="1815"/>
              </a:lnSpc>
            </a:pPr>
            <a:endParaRPr lang="en-US" sz="1135" dirty="0"/>
          </a:p>
        </p:txBody>
      </p:sp>
      <p:sp>
        <p:nvSpPr>
          <p:cNvPr id="14" name="Text 7"/>
          <p:cNvSpPr/>
          <p:nvPr/>
        </p:nvSpPr>
        <p:spPr>
          <a:xfrm>
            <a:off x="504031" y="4521300"/>
            <a:ext cx="1800225" cy="224929"/>
          </a:xfrm>
          <a:prstGeom prst="rect">
            <a:avLst/>
          </a:prstGeom>
          <a:noFill/>
        </p:spPr>
        <p:txBody>
          <a:bodyPr wrap="none" rtlCol="0" anchor="t"/>
          <a:lstStyle/>
          <a:p>
            <a:pPr>
              <a:lnSpc>
                <a:spcPts val="1770"/>
              </a:lnSpc>
            </a:pPr>
            <a:endParaRPr lang="en-US" sz="1415" dirty="0"/>
          </a:p>
        </p:txBody>
      </p:sp>
      <p:sp>
        <p:nvSpPr>
          <p:cNvPr id="15" name="Text 8"/>
          <p:cNvSpPr/>
          <p:nvPr/>
        </p:nvSpPr>
        <p:spPr>
          <a:xfrm>
            <a:off x="504031" y="4832548"/>
            <a:ext cx="6611938" cy="230485"/>
          </a:xfrm>
          <a:prstGeom prst="rect">
            <a:avLst/>
          </a:prstGeom>
          <a:noFill/>
        </p:spPr>
        <p:txBody>
          <a:bodyPr wrap="none" rtlCol="0" anchor="t"/>
          <a:lstStyle/>
          <a:p>
            <a:pPr>
              <a:lnSpc>
                <a:spcPts val="1815"/>
              </a:lnSpc>
            </a:pPr>
            <a:endParaRPr lang="en-US" sz="1135" dirty="0"/>
          </a:p>
        </p:txBody>
      </p:sp>
      <p:sp>
        <p:nvSpPr>
          <p:cNvPr id="17" name="Text 9"/>
          <p:cNvSpPr/>
          <p:nvPr/>
        </p:nvSpPr>
        <p:spPr>
          <a:xfrm>
            <a:off x="504031" y="5998965"/>
            <a:ext cx="1800225" cy="224929"/>
          </a:xfrm>
          <a:prstGeom prst="rect">
            <a:avLst/>
          </a:prstGeom>
          <a:noFill/>
        </p:spPr>
        <p:txBody>
          <a:bodyPr wrap="none" rtlCol="0" anchor="t"/>
          <a:lstStyle/>
          <a:p>
            <a:pPr>
              <a:lnSpc>
                <a:spcPts val="1770"/>
              </a:lnSpc>
            </a:pPr>
            <a:endParaRPr lang="en-US" sz="1415" dirty="0"/>
          </a:p>
        </p:txBody>
      </p:sp>
      <p:sp>
        <p:nvSpPr>
          <p:cNvPr id="18" name="Text 10"/>
          <p:cNvSpPr/>
          <p:nvPr/>
        </p:nvSpPr>
        <p:spPr>
          <a:xfrm>
            <a:off x="504031" y="6310213"/>
            <a:ext cx="6611938" cy="460970"/>
          </a:xfrm>
          <a:prstGeom prst="rect">
            <a:avLst/>
          </a:prstGeom>
          <a:noFill/>
        </p:spPr>
        <p:txBody>
          <a:bodyPr wrap="square" rtlCol="0" anchor="t"/>
          <a:lstStyle/>
          <a:p>
            <a:pPr>
              <a:lnSpc>
                <a:spcPts val="1815"/>
              </a:lnSpc>
            </a:pPr>
            <a:endParaRPr lang="en-US" sz="1135" dirty="0"/>
          </a:p>
        </p:txBody>
      </p:sp>
      <p:pic>
        <p:nvPicPr>
          <p:cNvPr id="7" name="Picture 6"/>
          <p:cNvPicPr>
            <a:picLocks noChangeAspect="1"/>
          </p:cNvPicPr>
          <p:nvPr/>
        </p:nvPicPr>
        <p:blipFill>
          <a:blip r:embed="rId4"/>
          <a:stretch>
            <a:fillRect/>
          </a:stretch>
        </p:blipFill>
        <p:spPr>
          <a:xfrm>
            <a:off x="1701799" y="1583534"/>
            <a:ext cx="8890001" cy="43722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0" y="-113457"/>
            <a:ext cx="12192000" cy="7167166"/>
          </a:xfrm>
          <a:prstGeom prst="rect">
            <a:avLst/>
          </a:prstGeom>
          <a:solidFill>
            <a:srgbClr val="FDFAF7"/>
          </a:solidFill>
        </p:spPr>
        <p:txBody>
          <a:bodyPr/>
          <a:lstStyle/>
          <a:p>
            <a:endParaRPr lang="en-US"/>
          </a:p>
        </p:txBody>
      </p:sp>
      <p:pic>
        <p:nvPicPr>
          <p:cNvPr id="4" name="Image 0" descr="preencoded.png"/>
          <p:cNvPicPr>
            <a:picLocks noChangeAspect="1"/>
          </p:cNvPicPr>
          <p:nvPr/>
        </p:nvPicPr>
        <p:blipFill>
          <a:blip r:embed="rId3"/>
          <a:stretch>
            <a:fillRect/>
          </a:stretch>
        </p:blipFill>
        <p:spPr>
          <a:xfrm>
            <a:off x="7619999" y="1785"/>
            <a:ext cx="4572000" cy="7167166"/>
          </a:xfrm>
          <a:prstGeom prst="rect">
            <a:avLst/>
          </a:prstGeom>
        </p:spPr>
      </p:pic>
      <p:sp>
        <p:nvSpPr>
          <p:cNvPr id="6" name="Text 2"/>
          <p:cNvSpPr/>
          <p:nvPr/>
        </p:nvSpPr>
        <p:spPr>
          <a:xfrm>
            <a:off x="3413621" y="294655"/>
            <a:ext cx="5682152" cy="450056"/>
          </a:xfrm>
          <a:prstGeom prst="rect">
            <a:avLst/>
          </a:prstGeom>
          <a:noFill/>
        </p:spPr>
        <p:txBody>
          <a:bodyPr wrap="none" rtlCol="0" anchor="t"/>
          <a:lstStyle/>
          <a:p>
            <a:pPr>
              <a:lnSpc>
                <a:spcPts val="3545"/>
              </a:lnSpc>
            </a:pPr>
            <a:r>
              <a:rPr lang="en-US" sz="2835" b="1" kern="0" spc="-85" dirty="0">
                <a:solidFill>
                  <a:srgbClr val="F95F88"/>
                </a:solidFill>
                <a:latin typeface="p22-mackinac-pro" pitchFamily="34" charset="0"/>
                <a:ea typeface="p22-mackinac-pro" pitchFamily="34" charset="-122"/>
                <a:cs typeface="p22-mackinac-pro" pitchFamily="34" charset="-120"/>
              </a:rPr>
              <a:t>Giao diện và chức năng cho User</a:t>
            </a:r>
            <a:endParaRPr lang="en-US" sz="2835" dirty="0"/>
          </a:p>
        </p:txBody>
      </p:sp>
      <p:sp>
        <p:nvSpPr>
          <p:cNvPr id="8" name="Text 3"/>
          <p:cNvSpPr/>
          <p:nvPr/>
        </p:nvSpPr>
        <p:spPr>
          <a:xfrm>
            <a:off x="3161903" y="1130537"/>
            <a:ext cx="1800225" cy="224929"/>
          </a:xfrm>
          <a:prstGeom prst="rect">
            <a:avLst/>
          </a:prstGeom>
          <a:noFill/>
        </p:spPr>
        <p:txBody>
          <a:bodyPr wrap="none" rtlCol="0" anchor="t"/>
          <a:lstStyle/>
          <a:p>
            <a:pPr>
              <a:lnSpc>
                <a:spcPts val="1770"/>
              </a:lnSpc>
            </a:pPr>
            <a:r>
              <a:rPr lang="en-US" sz="1415" b="1" kern="0" spc="-42" dirty="0">
                <a:solidFill>
                  <a:srgbClr val="272525"/>
                </a:solidFill>
                <a:latin typeface="p22-mackinac-pro" pitchFamily="34" charset="0"/>
                <a:ea typeface="p22-mackinac-pro" pitchFamily="34" charset="-122"/>
                <a:cs typeface="p22-mackinac-pro" pitchFamily="34" charset="-120"/>
              </a:rPr>
              <a:t>Trang </a:t>
            </a:r>
            <a:r>
              <a:rPr lang="en-US" sz="1415" b="1" kern="0" spc="-42" dirty="0" err="1">
                <a:solidFill>
                  <a:srgbClr val="272525"/>
                </a:solidFill>
                <a:latin typeface="p22-mackinac-pro" pitchFamily="34" charset="0"/>
                <a:ea typeface="p22-mackinac-pro" pitchFamily="34" charset="-122"/>
                <a:cs typeface="p22-mackinac-pro" pitchFamily="34" charset="-120"/>
              </a:rPr>
              <a:t>xe</a:t>
            </a:r>
            <a:r>
              <a:rPr lang="en-US" sz="1415" b="1" kern="0" spc="-42" dirty="0">
                <a:solidFill>
                  <a:srgbClr val="272525"/>
                </a:solidFill>
                <a:latin typeface="p22-mackinac-pro" pitchFamily="34" charset="0"/>
                <a:ea typeface="p22-mackinac-pro" pitchFamily="34" charset="-122"/>
                <a:cs typeface="p22-mackinac-pro" pitchFamily="34" charset="-120"/>
              </a:rPr>
              <a:t> </a:t>
            </a:r>
            <a:r>
              <a:rPr lang="en-US" sz="1415" b="1" kern="0" spc="-42" dirty="0" err="1">
                <a:solidFill>
                  <a:srgbClr val="272525"/>
                </a:solidFill>
                <a:latin typeface="p22-mackinac-pro" pitchFamily="34" charset="0"/>
                <a:ea typeface="p22-mackinac-pro" pitchFamily="34" charset="-122"/>
                <a:cs typeface="p22-mackinac-pro" pitchFamily="34" charset="-120"/>
              </a:rPr>
              <a:t>côn</a:t>
            </a:r>
            <a:r>
              <a:rPr lang="en-US" sz="1415" b="1" kern="0" spc="-42" dirty="0">
                <a:solidFill>
                  <a:srgbClr val="272525"/>
                </a:solidFill>
                <a:latin typeface="p22-mackinac-pro" pitchFamily="34" charset="0"/>
                <a:ea typeface="p22-mackinac-pro" pitchFamily="34" charset="-122"/>
                <a:cs typeface="p22-mackinac-pro" pitchFamily="34" charset="-120"/>
              </a:rPr>
              <a:t> </a:t>
            </a:r>
            <a:r>
              <a:rPr lang="en-US" sz="1415" b="1" kern="0" spc="-42" dirty="0" err="1">
                <a:solidFill>
                  <a:srgbClr val="272525"/>
                </a:solidFill>
                <a:latin typeface="p22-mackinac-pro" pitchFamily="34" charset="0"/>
                <a:ea typeface="p22-mackinac-pro" pitchFamily="34" charset="-122"/>
                <a:cs typeface="p22-mackinac-pro" pitchFamily="34" charset="-120"/>
              </a:rPr>
              <a:t>tay</a:t>
            </a:r>
            <a:endParaRPr lang="en-US" sz="1415" dirty="0"/>
          </a:p>
        </p:txBody>
      </p:sp>
      <p:sp>
        <p:nvSpPr>
          <p:cNvPr id="9" name="Text 4"/>
          <p:cNvSpPr/>
          <p:nvPr/>
        </p:nvSpPr>
        <p:spPr>
          <a:xfrm>
            <a:off x="504031" y="1877219"/>
            <a:ext cx="6611938" cy="230485"/>
          </a:xfrm>
          <a:prstGeom prst="rect">
            <a:avLst/>
          </a:prstGeom>
          <a:noFill/>
        </p:spPr>
        <p:txBody>
          <a:bodyPr wrap="none" rtlCol="0" anchor="t"/>
          <a:lstStyle/>
          <a:p>
            <a:pPr>
              <a:lnSpc>
                <a:spcPts val="1815"/>
              </a:lnSpc>
            </a:pPr>
            <a:endParaRPr lang="en-US" sz="1135" dirty="0"/>
          </a:p>
        </p:txBody>
      </p:sp>
      <p:sp>
        <p:nvSpPr>
          <p:cNvPr id="11" name="Text 5"/>
          <p:cNvSpPr/>
          <p:nvPr/>
        </p:nvSpPr>
        <p:spPr>
          <a:xfrm>
            <a:off x="504031" y="3043635"/>
            <a:ext cx="1800225" cy="224929"/>
          </a:xfrm>
          <a:prstGeom prst="rect">
            <a:avLst/>
          </a:prstGeom>
          <a:noFill/>
        </p:spPr>
        <p:txBody>
          <a:bodyPr wrap="none" rtlCol="0" anchor="t"/>
          <a:lstStyle/>
          <a:p>
            <a:pPr>
              <a:lnSpc>
                <a:spcPts val="1770"/>
              </a:lnSpc>
            </a:pPr>
            <a:endParaRPr lang="en-US" sz="1415" dirty="0"/>
          </a:p>
        </p:txBody>
      </p:sp>
      <p:sp>
        <p:nvSpPr>
          <p:cNvPr id="12" name="Text 6"/>
          <p:cNvSpPr/>
          <p:nvPr/>
        </p:nvSpPr>
        <p:spPr>
          <a:xfrm>
            <a:off x="504031" y="3354883"/>
            <a:ext cx="6611938" cy="230485"/>
          </a:xfrm>
          <a:prstGeom prst="rect">
            <a:avLst/>
          </a:prstGeom>
          <a:noFill/>
        </p:spPr>
        <p:txBody>
          <a:bodyPr wrap="none" rtlCol="0" anchor="t"/>
          <a:lstStyle/>
          <a:p>
            <a:pPr>
              <a:lnSpc>
                <a:spcPts val="1815"/>
              </a:lnSpc>
            </a:pPr>
            <a:endParaRPr lang="en-US" sz="1135" dirty="0"/>
          </a:p>
        </p:txBody>
      </p:sp>
      <p:sp>
        <p:nvSpPr>
          <p:cNvPr id="14" name="Text 7"/>
          <p:cNvSpPr/>
          <p:nvPr/>
        </p:nvSpPr>
        <p:spPr>
          <a:xfrm>
            <a:off x="504031" y="4521300"/>
            <a:ext cx="1800225" cy="224929"/>
          </a:xfrm>
          <a:prstGeom prst="rect">
            <a:avLst/>
          </a:prstGeom>
          <a:noFill/>
        </p:spPr>
        <p:txBody>
          <a:bodyPr wrap="none" rtlCol="0" anchor="t"/>
          <a:lstStyle/>
          <a:p>
            <a:pPr>
              <a:lnSpc>
                <a:spcPts val="1770"/>
              </a:lnSpc>
            </a:pPr>
            <a:endParaRPr lang="en-US" sz="1415" dirty="0"/>
          </a:p>
        </p:txBody>
      </p:sp>
      <p:sp>
        <p:nvSpPr>
          <p:cNvPr id="15" name="Text 8"/>
          <p:cNvSpPr/>
          <p:nvPr/>
        </p:nvSpPr>
        <p:spPr>
          <a:xfrm>
            <a:off x="504031" y="4832548"/>
            <a:ext cx="6611938" cy="230485"/>
          </a:xfrm>
          <a:prstGeom prst="rect">
            <a:avLst/>
          </a:prstGeom>
          <a:noFill/>
        </p:spPr>
        <p:txBody>
          <a:bodyPr wrap="none" rtlCol="0" anchor="t"/>
          <a:lstStyle/>
          <a:p>
            <a:pPr>
              <a:lnSpc>
                <a:spcPts val="1815"/>
              </a:lnSpc>
            </a:pPr>
            <a:endParaRPr lang="en-US" sz="1135" dirty="0"/>
          </a:p>
        </p:txBody>
      </p:sp>
      <p:sp>
        <p:nvSpPr>
          <p:cNvPr id="17" name="Text 9"/>
          <p:cNvSpPr/>
          <p:nvPr/>
        </p:nvSpPr>
        <p:spPr>
          <a:xfrm>
            <a:off x="504031" y="5998965"/>
            <a:ext cx="1800225" cy="224929"/>
          </a:xfrm>
          <a:prstGeom prst="rect">
            <a:avLst/>
          </a:prstGeom>
          <a:noFill/>
        </p:spPr>
        <p:txBody>
          <a:bodyPr wrap="none" rtlCol="0" anchor="t"/>
          <a:lstStyle/>
          <a:p>
            <a:pPr>
              <a:lnSpc>
                <a:spcPts val="1770"/>
              </a:lnSpc>
            </a:pPr>
            <a:endParaRPr lang="en-US" sz="1415" dirty="0"/>
          </a:p>
        </p:txBody>
      </p:sp>
      <p:sp>
        <p:nvSpPr>
          <p:cNvPr id="18" name="Text 10"/>
          <p:cNvSpPr/>
          <p:nvPr/>
        </p:nvSpPr>
        <p:spPr>
          <a:xfrm>
            <a:off x="504031" y="6310213"/>
            <a:ext cx="6611938" cy="460970"/>
          </a:xfrm>
          <a:prstGeom prst="rect">
            <a:avLst/>
          </a:prstGeom>
          <a:noFill/>
        </p:spPr>
        <p:txBody>
          <a:bodyPr wrap="square" rtlCol="0" anchor="t"/>
          <a:lstStyle/>
          <a:p>
            <a:pPr>
              <a:lnSpc>
                <a:spcPts val="1815"/>
              </a:lnSpc>
            </a:pPr>
            <a:endParaRPr lang="en-US" sz="1135" dirty="0"/>
          </a:p>
        </p:txBody>
      </p:sp>
      <p:pic>
        <p:nvPicPr>
          <p:cNvPr id="7" name="Picture 6"/>
          <p:cNvPicPr>
            <a:picLocks noChangeAspect="1"/>
          </p:cNvPicPr>
          <p:nvPr/>
        </p:nvPicPr>
        <p:blipFill>
          <a:blip r:embed="rId4"/>
          <a:stretch>
            <a:fillRect/>
          </a:stretch>
        </p:blipFill>
        <p:spPr>
          <a:xfrm>
            <a:off x="2159001" y="1630248"/>
            <a:ext cx="7145866" cy="41730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0" y="-113457"/>
            <a:ext cx="12192000" cy="7167166"/>
          </a:xfrm>
          <a:prstGeom prst="rect">
            <a:avLst/>
          </a:prstGeom>
          <a:solidFill>
            <a:srgbClr val="FDFAF7"/>
          </a:solidFill>
        </p:spPr>
        <p:txBody>
          <a:bodyPr/>
          <a:lstStyle/>
          <a:p>
            <a:endParaRPr lang="en-US"/>
          </a:p>
        </p:txBody>
      </p:sp>
      <p:pic>
        <p:nvPicPr>
          <p:cNvPr id="4" name="Image 0" descr="preencoded.png"/>
          <p:cNvPicPr>
            <a:picLocks noChangeAspect="1"/>
          </p:cNvPicPr>
          <p:nvPr/>
        </p:nvPicPr>
        <p:blipFill>
          <a:blip r:embed="rId3"/>
          <a:stretch>
            <a:fillRect/>
          </a:stretch>
        </p:blipFill>
        <p:spPr>
          <a:xfrm>
            <a:off x="7619999" y="1785"/>
            <a:ext cx="4572000" cy="7167166"/>
          </a:xfrm>
          <a:prstGeom prst="rect">
            <a:avLst/>
          </a:prstGeom>
        </p:spPr>
      </p:pic>
      <p:sp>
        <p:nvSpPr>
          <p:cNvPr id="6" name="Text 2"/>
          <p:cNvSpPr/>
          <p:nvPr/>
        </p:nvSpPr>
        <p:spPr>
          <a:xfrm>
            <a:off x="3413621" y="294655"/>
            <a:ext cx="5682152" cy="450056"/>
          </a:xfrm>
          <a:prstGeom prst="rect">
            <a:avLst/>
          </a:prstGeom>
          <a:noFill/>
        </p:spPr>
        <p:txBody>
          <a:bodyPr wrap="none" rtlCol="0" anchor="t"/>
          <a:lstStyle/>
          <a:p>
            <a:pPr>
              <a:lnSpc>
                <a:spcPts val="3545"/>
              </a:lnSpc>
            </a:pPr>
            <a:r>
              <a:rPr lang="en-US" sz="2835" b="1" kern="0" spc="-85" dirty="0">
                <a:solidFill>
                  <a:srgbClr val="F95F88"/>
                </a:solidFill>
                <a:latin typeface="p22-mackinac-pro" pitchFamily="34" charset="0"/>
                <a:ea typeface="p22-mackinac-pro" pitchFamily="34" charset="-122"/>
                <a:cs typeface="p22-mackinac-pro" pitchFamily="34" charset="-120"/>
              </a:rPr>
              <a:t>Giao diện và chức năng cho User</a:t>
            </a:r>
            <a:endParaRPr lang="en-US" sz="2835" dirty="0"/>
          </a:p>
        </p:txBody>
      </p:sp>
      <p:sp>
        <p:nvSpPr>
          <p:cNvPr id="8" name="Text 3"/>
          <p:cNvSpPr/>
          <p:nvPr/>
        </p:nvSpPr>
        <p:spPr>
          <a:xfrm>
            <a:off x="3161903" y="1130537"/>
            <a:ext cx="1800225" cy="224929"/>
          </a:xfrm>
          <a:prstGeom prst="rect">
            <a:avLst/>
          </a:prstGeom>
          <a:noFill/>
        </p:spPr>
        <p:txBody>
          <a:bodyPr wrap="none" rtlCol="0" anchor="t"/>
          <a:lstStyle/>
          <a:p>
            <a:pPr>
              <a:lnSpc>
                <a:spcPts val="1770"/>
              </a:lnSpc>
            </a:pPr>
            <a:r>
              <a:rPr lang="en-US" sz="1415" b="1" kern="0" spc="-42" dirty="0">
                <a:solidFill>
                  <a:srgbClr val="272525"/>
                </a:solidFill>
                <a:latin typeface="p22-mackinac-pro" pitchFamily="34" charset="0"/>
                <a:ea typeface="p22-mackinac-pro" pitchFamily="34" charset="-122"/>
                <a:cs typeface="p22-mackinac-pro" pitchFamily="34" charset="-120"/>
              </a:rPr>
              <a:t>Trang </a:t>
            </a:r>
            <a:r>
              <a:rPr lang="en-US" sz="1415" b="1" kern="0" spc="-42" dirty="0" err="1">
                <a:solidFill>
                  <a:srgbClr val="272525"/>
                </a:solidFill>
                <a:latin typeface="p22-mackinac-pro" pitchFamily="34" charset="0"/>
                <a:ea typeface="p22-mackinac-pro" pitchFamily="34" charset="-122"/>
                <a:cs typeface="p22-mackinac-pro" pitchFamily="34" charset="-120"/>
              </a:rPr>
              <a:t>xe</a:t>
            </a:r>
            <a:r>
              <a:rPr lang="en-US" sz="1415" b="1" kern="0" spc="-42" dirty="0">
                <a:solidFill>
                  <a:srgbClr val="272525"/>
                </a:solidFill>
                <a:latin typeface="p22-mackinac-pro" pitchFamily="34" charset="0"/>
                <a:ea typeface="p22-mackinac-pro" pitchFamily="34" charset="-122"/>
                <a:cs typeface="p22-mackinac-pro" pitchFamily="34" charset="-120"/>
              </a:rPr>
              <a:t> </a:t>
            </a:r>
            <a:r>
              <a:rPr lang="en-US" sz="1415" b="1" kern="0" spc="-42" dirty="0" err="1">
                <a:solidFill>
                  <a:srgbClr val="272525"/>
                </a:solidFill>
                <a:latin typeface="p22-mackinac-pro" pitchFamily="34" charset="0"/>
                <a:ea typeface="p22-mackinac-pro" pitchFamily="34" charset="-122"/>
                <a:cs typeface="p22-mackinac-pro" pitchFamily="34" charset="-120"/>
              </a:rPr>
              <a:t>số</a:t>
            </a:r>
            <a:endParaRPr lang="en-US" sz="1415" dirty="0"/>
          </a:p>
        </p:txBody>
      </p:sp>
      <p:sp>
        <p:nvSpPr>
          <p:cNvPr id="9" name="Text 4"/>
          <p:cNvSpPr/>
          <p:nvPr/>
        </p:nvSpPr>
        <p:spPr>
          <a:xfrm>
            <a:off x="504031" y="1877219"/>
            <a:ext cx="6611938" cy="230485"/>
          </a:xfrm>
          <a:prstGeom prst="rect">
            <a:avLst/>
          </a:prstGeom>
          <a:noFill/>
        </p:spPr>
        <p:txBody>
          <a:bodyPr wrap="none" rtlCol="0" anchor="t"/>
          <a:lstStyle/>
          <a:p>
            <a:pPr>
              <a:lnSpc>
                <a:spcPts val="1815"/>
              </a:lnSpc>
            </a:pPr>
            <a:endParaRPr lang="en-US" sz="1135" dirty="0"/>
          </a:p>
        </p:txBody>
      </p:sp>
      <p:sp>
        <p:nvSpPr>
          <p:cNvPr id="11" name="Text 5"/>
          <p:cNvSpPr/>
          <p:nvPr/>
        </p:nvSpPr>
        <p:spPr>
          <a:xfrm>
            <a:off x="504031" y="3043635"/>
            <a:ext cx="1800225" cy="224929"/>
          </a:xfrm>
          <a:prstGeom prst="rect">
            <a:avLst/>
          </a:prstGeom>
          <a:noFill/>
        </p:spPr>
        <p:txBody>
          <a:bodyPr wrap="none" rtlCol="0" anchor="t"/>
          <a:lstStyle/>
          <a:p>
            <a:pPr>
              <a:lnSpc>
                <a:spcPts val="1770"/>
              </a:lnSpc>
            </a:pPr>
            <a:endParaRPr lang="en-US" sz="1415" dirty="0"/>
          </a:p>
        </p:txBody>
      </p:sp>
      <p:sp>
        <p:nvSpPr>
          <p:cNvPr id="12" name="Text 6"/>
          <p:cNvSpPr/>
          <p:nvPr/>
        </p:nvSpPr>
        <p:spPr>
          <a:xfrm>
            <a:off x="504031" y="3354883"/>
            <a:ext cx="6611938" cy="230485"/>
          </a:xfrm>
          <a:prstGeom prst="rect">
            <a:avLst/>
          </a:prstGeom>
          <a:noFill/>
        </p:spPr>
        <p:txBody>
          <a:bodyPr wrap="none" rtlCol="0" anchor="t"/>
          <a:lstStyle/>
          <a:p>
            <a:pPr>
              <a:lnSpc>
                <a:spcPts val="1815"/>
              </a:lnSpc>
            </a:pPr>
            <a:endParaRPr lang="en-US" sz="1135" dirty="0"/>
          </a:p>
        </p:txBody>
      </p:sp>
      <p:sp>
        <p:nvSpPr>
          <p:cNvPr id="14" name="Text 7"/>
          <p:cNvSpPr/>
          <p:nvPr/>
        </p:nvSpPr>
        <p:spPr>
          <a:xfrm>
            <a:off x="504031" y="4521300"/>
            <a:ext cx="1800225" cy="224929"/>
          </a:xfrm>
          <a:prstGeom prst="rect">
            <a:avLst/>
          </a:prstGeom>
          <a:noFill/>
        </p:spPr>
        <p:txBody>
          <a:bodyPr wrap="none" rtlCol="0" anchor="t"/>
          <a:lstStyle/>
          <a:p>
            <a:pPr>
              <a:lnSpc>
                <a:spcPts val="1770"/>
              </a:lnSpc>
            </a:pPr>
            <a:endParaRPr lang="en-US" sz="1415" dirty="0"/>
          </a:p>
        </p:txBody>
      </p:sp>
      <p:sp>
        <p:nvSpPr>
          <p:cNvPr id="15" name="Text 8"/>
          <p:cNvSpPr/>
          <p:nvPr/>
        </p:nvSpPr>
        <p:spPr>
          <a:xfrm>
            <a:off x="504031" y="4832548"/>
            <a:ext cx="6611938" cy="230485"/>
          </a:xfrm>
          <a:prstGeom prst="rect">
            <a:avLst/>
          </a:prstGeom>
          <a:noFill/>
        </p:spPr>
        <p:txBody>
          <a:bodyPr wrap="none" rtlCol="0" anchor="t"/>
          <a:lstStyle/>
          <a:p>
            <a:pPr>
              <a:lnSpc>
                <a:spcPts val="1815"/>
              </a:lnSpc>
            </a:pPr>
            <a:endParaRPr lang="en-US" sz="1135" dirty="0"/>
          </a:p>
        </p:txBody>
      </p:sp>
      <p:sp>
        <p:nvSpPr>
          <p:cNvPr id="17" name="Text 9"/>
          <p:cNvSpPr/>
          <p:nvPr/>
        </p:nvSpPr>
        <p:spPr>
          <a:xfrm>
            <a:off x="504031" y="5998965"/>
            <a:ext cx="1800225" cy="224929"/>
          </a:xfrm>
          <a:prstGeom prst="rect">
            <a:avLst/>
          </a:prstGeom>
          <a:noFill/>
        </p:spPr>
        <p:txBody>
          <a:bodyPr wrap="none" rtlCol="0" anchor="t"/>
          <a:lstStyle/>
          <a:p>
            <a:pPr>
              <a:lnSpc>
                <a:spcPts val="1770"/>
              </a:lnSpc>
            </a:pPr>
            <a:endParaRPr lang="en-US" sz="1415" dirty="0"/>
          </a:p>
        </p:txBody>
      </p:sp>
      <p:sp>
        <p:nvSpPr>
          <p:cNvPr id="18" name="Text 10"/>
          <p:cNvSpPr/>
          <p:nvPr/>
        </p:nvSpPr>
        <p:spPr>
          <a:xfrm>
            <a:off x="504031" y="6310213"/>
            <a:ext cx="6611938" cy="460970"/>
          </a:xfrm>
          <a:prstGeom prst="rect">
            <a:avLst/>
          </a:prstGeom>
          <a:noFill/>
        </p:spPr>
        <p:txBody>
          <a:bodyPr wrap="square" rtlCol="0" anchor="t"/>
          <a:lstStyle/>
          <a:p>
            <a:pPr>
              <a:lnSpc>
                <a:spcPts val="1815"/>
              </a:lnSpc>
            </a:pPr>
            <a:endParaRPr lang="en-US" sz="1135" dirty="0"/>
          </a:p>
        </p:txBody>
      </p:sp>
      <p:pic>
        <p:nvPicPr>
          <p:cNvPr id="7" name="Picture 6"/>
          <p:cNvPicPr>
            <a:picLocks noChangeAspect="1"/>
          </p:cNvPicPr>
          <p:nvPr/>
        </p:nvPicPr>
        <p:blipFill>
          <a:blip r:embed="rId4"/>
          <a:stretch>
            <a:fillRect/>
          </a:stretch>
        </p:blipFill>
        <p:spPr>
          <a:xfrm>
            <a:off x="1480344" y="1599733"/>
            <a:ext cx="9018324" cy="451169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1" y="-154583"/>
            <a:ext cx="12192000" cy="7167166"/>
          </a:xfrm>
          <a:prstGeom prst="rect">
            <a:avLst/>
          </a:prstGeom>
          <a:solidFill>
            <a:srgbClr val="FDFAF7"/>
          </a:solidFill>
        </p:spPr>
        <p:txBody>
          <a:bodyPr/>
          <a:lstStyle/>
          <a:p>
            <a:endParaRPr lang="en-US"/>
          </a:p>
        </p:txBody>
      </p:sp>
      <p:pic>
        <p:nvPicPr>
          <p:cNvPr id="4" name="Image 0" descr="preencoded.png"/>
          <p:cNvPicPr>
            <a:picLocks noChangeAspect="1"/>
          </p:cNvPicPr>
          <p:nvPr/>
        </p:nvPicPr>
        <p:blipFill>
          <a:blip r:embed="rId3"/>
          <a:stretch>
            <a:fillRect/>
          </a:stretch>
        </p:blipFill>
        <p:spPr>
          <a:xfrm>
            <a:off x="7619999" y="1785"/>
            <a:ext cx="4572000" cy="7167166"/>
          </a:xfrm>
          <a:prstGeom prst="rect">
            <a:avLst/>
          </a:prstGeom>
        </p:spPr>
      </p:pic>
      <p:sp>
        <p:nvSpPr>
          <p:cNvPr id="6" name="Text 2"/>
          <p:cNvSpPr/>
          <p:nvPr/>
        </p:nvSpPr>
        <p:spPr>
          <a:xfrm>
            <a:off x="3413621" y="294655"/>
            <a:ext cx="5682152" cy="450056"/>
          </a:xfrm>
          <a:prstGeom prst="rect">
            <a:avLst/>
          </a:prstGeom>
          <a:noFill/>
        </p:spPr>
        <p:txBody>
          <a:bodyPr wrap="none" rtlCol="0" anchor="t"/>
          <a:lstStyle/>
          <a:p>
            <a:pPr>
              <a:lnSpc>
                <a:spcPts val="3545"/>
              </a:lnSpc>
            </a:pPr>
            <a:r>
              <a:rPr lang="en-US" sz="2835" b="1" kern="0" spc="-85" dirty="0">
                <a:solidFill>
                  <a:srgbClr val="F95F88"/>
                </a:solidFill>
                <a:latin typeface="p22-mackinac-pro" pitchFamily="34" charset="0"/>
                <a:ea typeface="p22-mackinac-pro" pitchFamily="34" charset="-122"/>
                <a:cs typeface="p22-mackinac-pro" pitchFamily="34" charset="-120"/>
              </a:rPr>
              <a:t>Giao diện và chức năng cho User</a:t>
            </a:r>
            <a:endParaRPr lang="en-US" sz="2835" dirty="0"/>
          </a:p>
        </p:txBody>
      </p:sp>
      <p:sp>
        <p:nvSpPr>
          <p:cNvPr id="8" name="Text 3"/>
          <p:cNvSpPr/>
          <p:nvPr/>
        </p:nvSpPr>
        <p:spPr>
          <a:xfrm>
            <a:off x="3161903" y="1130537"/>
            <a:ext cx="1800225" cy="224929"/>
          </a:xfrm>
          <a:prstGeom prst="rect">
            <a:avLst/>
          </a:prstGeom>
          <a:noFill/>
        </p:spPr>
        <p:txBody>
          <a:bodyPr wrap="none" rtlCol="0" anchor="t"/>
          <a:lstStyle/>
          <a:p>
            <a:pPr>
              <a:lnSpc>
                <a:spcPts val="1770"/>
              </a:lnSpc>
            </a:pPr>
            <a:r>
              <a:rPr lang="en-US" sz="1415" b="1" kern="0" spc="-42" dirty="0" err="1">
                <a:solidFill>
                  <a:srgbClr val="272525"/>
                </a:solidFill>
                <a:latin typeface="p22-mackinac-pro" pitchFamily="34" charset="0"/>
                <a:ea typeface="p22-mackinac-pro" pitchFamily="34" charset="-122"/>
              </a:rPr>
              <a:t>Chức</a:t>
            </a:r>
            <a:r>
              <a:rPr lang="en-US" sz="1415" b="1" kern="0" spc="-42" dirty="0">
                <a:solidFill>
                  <a:srgbClr val="272525"/>
                </a:solidFill>
                <a:latin typeface="p22-mackinac-pro" pitchFamily="34" charset="0"/>
                <a:ea typeface="p22-mackinac-pro" pitchFamily="34" charset="-122"/>
              </a:rPr>
              <a:t> </a:t>
            </a:r>
            <a:r>
              <a:rPr lang="en-US" sz="1415" b="1" kern="0" spc="-42" dirty="0" err="1">
                <a:solidFill>
                  <a:srgbClr val="272525"/>
                </a:solidFill>
                <a:latin typeface="p22-mackinac-pro" pitchFamily="34" charset="0"/>
                <a:ea typeface="p22-mackinac-pro" pitchFamily="34" charset="-122"/>
              </a:rPr>
              <a:t>năng</a:t>
            </a:r>
            <a:r>
              <a:rPr lang="en-US" sz="1415" b="1" kern="0" spc="-42" dirty="0">
                <a:solidFill>
                  <a:srgbClr val="272525"/>
                </a:solidFill>
                <a:latin typeface="p22-mackinac-pro" pitchFamily="34" charset="0"/>
                <a:ea typeface="p22-mackinac-pro" pitchFamily="34" charset="-122"/>
              </a:rPr>
              <a:t> </a:t>
            </a:r>
            <a:r>
              <a:rPr lang="en-US" sz="1415" b="1" kern="0" spc="-42" dirty="0" err="1">
                <a:solidFill>
                  <a:srgbClr val="272525"/>
                </a:solidFill>
                <a:latin typeface="p22-mackinac-pro" pitchFamily="34" charset="0"/>
                <a:ea typeface="p22-mackinac-pro" pitchFamily="34" charset="-122"/>
              </a:rPr>
              <a:t>đổi</a:t>
            </a:r>
            <a:r>
              <a:rPr lang="en-US" sz="1415" b="1" kern="0" spc="-42" dirty="0">
                <a:solidFill>
                  <a:srgbClr val="272525"/>
                </a:solidFill>
                <a:latin typeface="p22-mackinac-pro" pitchFamily="34" charset="0"/>
                <a:ea typeface="p22-mackinac-pro" pitchFamily="34" charset="-122"/>
              </a:rPr>
              <a:t> </a:t>
            </a:r>
            <a:r>
              <a:rPr lang="en-US" sz="1415" b="1" kern="0" spc="-42" dirty="0" err="1">
                <a:solidFill>
                  <a:srgbClr val="272525"/>
                </a:solidFill>
                <a:latin typeface="p22-mackinac-pro" pitchFamily="34" charset="0"/>
                <a:ea typeface="p22-mackinac-pro" pitchFamily="34" charset="-122"/>
              </a:rPr>
              <a:t>giao</a:t>
            </a:r>
            <a:r>
              <a:rPr lang="en-US" sz="1415" b="1" kern="0" spc="-42" dirty="0">
                <a:solidFill>
                  <a:srgbClr val="272525"/>
                </a:solidFill>
                <a:latin typeface="p22-mackinac-pro" pitchFamily="34" charset="0"/>
                <a:ea typeface="p22-mackinac-pro" pitchFamily="34" charset="-122"/>
              </a:rPr>
              <a:t> </a:t>
            </a:r>
            <a:r>
              <a:rPr lang="en-US" sz="1415" b="1" kern="0" spc="-42" dirty="0" err="1">
                <a:solidFill>
                  <a:srgbClr val="272525"/>
                </a:solidFill>
                <a:latin typeface="p22-mackinac-pro" pitchFamily="34" charset="0"/>
                <a:ea typeface="p22-mackinac-pro" pitchFamily="34" charset="-122"/>
              </a:rPr>
              <a:t>diện</a:t>
            </a:r>
            <a:r>
              <a:rPr lang="en-US" sz="1415" b="1" kern="0" spc="-42" dirty="0">
                <a:solidFill>
                  <a:srgbClr val="272525"/>
                </a:solidFill>
                <a:latin typeface="p22-mackinac-pro" pitchFamily="34" charset="0"/>
                <a:ea typeface="p22-mackinac-pro" pitchFamily="34" charset="-122"/>
              </a:rPr>
              <a:t> </a:t>
            </a:r>
            <a:r>
              <a:rPr lang="en-US" sz="1415" b="1" kern="0" spc="-42" dirty="0" err="1">
                <a:solidFill>
                  <a:srgbClr val="272525"/>
                </a:solidFill>
                <a:latin typeface="p22-mackinac-pro" pitchFamily="34" charset="0"/>
                <a:ea typeface="p22-mackinac-pro" pitchFamily="34" charset="-122"/>
              </a:rPr>
              <a:t>sáng</a:t>
            </a:r>
            <a:r>
              <a:rPr lang="en-US" sz="1415" b="1" kern="0" spc="-42" dirty="0">
                <a:solidFill>
                  <a:srgbClr val="272525"/>
                </a:solidFill>
                <a:latin typeface="p22-mackinac-pro" pitchFamily="34" charset="0"/>
                <a:ea typeface="p22-mackinac-pro" pitchFamily="34" charset="-122"/>
              </a:rPr>
              <a:t> </a:t>
            </a:r>
            <a:r>
              <a:rPr lang="en-US" sz="1415" b="1" kern="0" spc="-42" dirty="0" err="1">
                <a:solidFill>
                  <a:srgbClr val="272525"/>
                </a:solidFill>
                <a:latin typeface="p22-mackinac-pro" pitchFamily="34" charset="0"/>
                <a:ea typeface="p22-mackinac-pro" pitchFamily="34" charset="-122"/>
              </a:rPr>
              <a:t>hoặc</a:t>
            </a:r>
            <a:r>
              <a:rPr lang="en-US" sz="1415" b="1" kern="0" spc="-42" dirty="0">
                <a:solidFill>
                  <a:srgbClr val="272525"/>
                </a:solidFill>
                <a:latin typeface="p22-mackinac-pro" pitchFamily="34" charset="0"/>
                <a:ea typeface="p22-mackinac-pro" pitchFamily="34" charset="-122"/>
              </a:rPr>
              <a:t> </a:t>
            </a:r>
            <a:r>
              <a:rPr lang="en-US" sz="1415" b="1" kern="0" spc="-42" dirty="0" err="1">
                <a:solidFill>
                  <a:srgbClr val="272525"/>
                </a:solidFill>
                <a:latin typeface="p22-mackinac-pro" pitchFamily="34" charset="0"/>
                <a:ea typeface="p22-mackinac-pro" pitchFamily="34" charset="-122"/>
              </a:rPr>
              <a:t>tối</a:t>
            </a:r>
            <a:endParaRPr lang="en-US" sz="1415" dirty="0"/>
          </a:p>
        </p:txBody>
      </p:sp>
      <p:sp>
        <p:nvSpPr>
          <p:cNvPr id="9" name="Text 4"/>
          <p:cNvSpPr/>
          <p:nvPr/>
        </p:nvSpPr>
        <p:spPr>
          <a:xfrm>
            <a:off x="504031" y="1877219"/>
            <a:ext cx="6611938" cy="230485"/>
          </a:xfrm>
          <a:prstGeom prst="rect">
            <a:avLst/>
          </a:prstGeom>
          <a:noFill/>
        </p:spPr>
        <p:txBody>
          <a:bodyPr wrap="none" rtlCol="0" anchor="t"/>
          <a:lstStyle/>
          <a:p>
            <a:pPr>
              <a:lnSpc>
                <a:spcPts val="1815"/>
              </a:lnSpc>
            </a:pPr>
            <a:endParaRPr lang="en-US" sz="1135" dirty="0"/>
          </a:p>
        </p:txBody>
      </p:sp>
      <p:sp>
        <p:nvSpPr>
          <p:cNvPr id="11" name="Text 5"/>
          <p:cNvSpPr/>
          <p:nvPr/>
        </p:nvSpPr>
        <p:spPr>
          <a:xfrm>
            <a:off x="504031" y="3043635"/>
            <a:ext cx="1800225" cy="224929"/>
          </a:xfrm>
          <a:prstGeom prst="rect">
            <a:avLst/>
          </a:prstGeom>
          <a:noFill/>
        </p:spPr>
        <p:txBody>
          <a:bodyPr wrap="none" rtlCol="0" anchor="t"/>
          <a:lstStyle/>
          <a:p>
            <a:pPr>
              <a:lnSpc>
                <a:spcPts val="1770"/>
              </a:lnSpc>
            </a:pPr>
            <a:endParaRPr lang="en-US" sz="1415" dirty="0"/>
          </a:p>
        </p:txBody>
      </p:sp>
      <p:sp>
        <p:nvSpPr>
          <p:cNvPr id="12" name="Text 6"/>
          <p:cNvSpPr/>
          <p:nvPr/>
        </p:nvSpPr>
        <p:spPr>
          <a:xfrm>
            <a:off x="504031" y="3354883"/>
            <a:ext cx="6611938" cy="230485"/>
          </a:xfrm>
          <a:prstGeom prst="rect">
            <a:avLst/>
          </a:prstGeom>
          <a:noFill/>
        </p:spPr>
        <p:txBody>
          <a:bodyPr wrap="none" rtlCol="0" anchor="t"/>
          <a:lstStyle/>
          <a:p>
            <a:pPr>
              <a:lnSpc>
                <a:spcPts val="1815"/>
              </a:lnSpc>
            </a:pPr>
            <a:endParaRPr lang="en-US" sz="1135" dirty="0"/>
          </a:p>
        </p:txBody>
      </p:sp>
      <p:sp>
        <p:nvSpPr>
          <p:cNvPr id="14" name="Text 7"/>
          <p:cNvSpPr/>
          <p:nvPr/>
        </p:nvSpPr>
        <p:spPr>
          <a:xfrm>
            <a:off x="504031" y="4521300"/>
            <a:ext cx="1800225" cy="224929"/>
          </a:xfrm>
          <a:prstGeom prst="rect">
            <a:avLst/>
          </a:prstGeom>
          <a:noFill/>
        </p:spPr>
        <p:txBody>
          <a:bodyPr wrap="none" rtlCol="0" anchor="t"/>
          <a:lstStyle/>
          <a:p>
            <a:pPr>
              <a:lnSpc>
                <a:spcPts val="1770"/>
              </a:lnSpc>
            </a:pPr>
            <a:endParaRPr lang="en-US" sz="1415" dirty="0"/>
          </a:p>
        </p:txBody>
      </p:sp>
      <p:sp>
        <p:nvSpPr>
          <p:cNvPr id="15" name="Text 8"/>
          <p:cNvSpPr/>
          <p:nvPr/>
        </p:nvSpPr>
        <p:spPr>
          <a:xfrm>
            <a:off x="504031" y="4832548"/>
            <a:ext cx="6611938" cy="230485"/>
          </a:xfrm>
          <a:prstGeom prst="rect">
            <a:avLst/>
          </a:prstGeom>
          <a:noFill/>
        </p:spPr>
        <p:txBody>
          <a:bodyPr wrap="none" rtlCol="0" anchor="t"/>
          <a:lstStyle/>
          <a:p>
            <a:pPr>
              <a:lnSpc>
                <a:spcPts val="1815"/>
              </a:lnSpc>
            </a:pPr>
            <a:endParaRPr lang="en-US" sz="1135" dirty="0"/>
          </a:p>
        </p:txBody>
      </p:sp>
      <p:sp>
        <p:nvSpPr>
          <p:cNvPr id="17" name="Text 9"/>
          <p:cNvSpPr/>
          <p:nvPr/>
        </p:nvSpPr>
        <p:spPr>
          <a:xfrm>
            <a:off x="504031" y="5998965"/>
            <a:ext cx="1800225" cy="224929"/>
          </a:xfrm>
          <a:prstGeom prst="rect">
            <a:avLst/>
          </a:prstGeom>
          <a:noFill/>
        </p:spPr>
        <p:txBody>
          <a:bodyPr wrap="none" rtlCol="0" anchor="t"/>
          <a:lstStyle/>
          <a:p>
            <a:pPr>
              <a:lnSpc>
                <a:spcPts val="1770"/>
              </a:lnSpc>
            </a:pPr>
            <a:endParaRPr lang="en-US" sz="1415" dirty="0"/>
          </a:p>
        </p:txBody>
      </p:sp>
      <p:sp>
        <p:nvSpPr>
          <p:cNvPr id="18" name="Text 10"/>
          <p:cNvSpPr/>
          <p:nvPr/>
        </p:nvSpPr>
        <p:spPr>
          <a:xfrm>
            <a:off x="504031" y="6310213"/>
            <a:ext cx="6611938" cy="460970"/>
          </a:xfrm>
          <a:prstGeom prst="rect">
            <a:avLst/>
          </a:prstGeom>
          <a:noFill/>
        </p:spPr>
        <p:txBody>
          <a:bodyPr wrap="square" rtlCol="0" anchor="t"/>
          <a:lstStyle/>
          <a:p>
            <a:pPr>
              <a:lnSpc>
                <a:spcPts val="1815"/>
              </a:lnSpc>
            </a:pPr>
            <a:endParaRPr lang="en-US" sz="1135" dirty="0"/>
          </a:p>
        </p:txBody>
      </p:sp>
      <p:pic>
        <p:nvPicPr>
          <p:cNvPr id="7" name="Picture 6"/>
          <p:cNvPicPr>
            <a:picLocks noChangeAspect="1"/>
          </p:cNvPicPr>
          <p:nvPr/>
        </p:nvPicPr>
        <p:blipFill>
          <a:blip r:embed="rId4"/>
          <a:stretch>
            <a:fillRect/>
          </a:stretch>
        </p:blipFill>
        <p:spPr>
          <a:xfrm>
            <a:off x="6272782" y="1800513"/>
            <a:ext cx="5759549" cy="3707567"/>
          </a:xfrm>
          <a:prstGeom prst="rect">
            <a:avLst/>
          </a:prstGeom>
        </p:spPr>
      </p:pic>
      <p:pic>
        <p:nvPicPr>
          <p:cNvPr id="13" name="Picture 12"/>
          <p:cNvPicPr>
            <a:picLocks noChangeAspect="1"/>
          </p:cNvPicPr>
          <p:nvPr/>
        </p:nvPicPr>
        <p:blipFill>
          <a:blip r:embed="rId5"/>
          <a:stretch>
            <a:fillRect/>
          </a:stretch>
        </p:blipFill>
        <p:spPr>
          <a:xfrm>
            <a:off x="295315" y="1800514"/>
            <a:ext cx="5682152" cy="37075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0" y="-113457"/>
            <a:ext cx="12192000" cy="7167166"/>
          </a:xfrm>
          <a:prstGeom prst="rect">
            <a:avLst/>
          </a:prstGeom>
          <a:solidFill>
            <a:srgbClr val="FDFAF7"/>
          </a:solidFill>
        </p:spPr>
        <p:txBody>
          <a:bodyPr/>
          <a:lstStyle/>
          <a:p>
            <a:endParaRPr lang="en-US"/>
          </a:p>
        </p:txBody>
      </p:sp>
      <p:pic>
        <p:nvPicPr>
          <p:cNvPr id="4" name="Image 0" descr="preencoded.png"/>
          <p:cNvPicPr>
            <a:picLocks noChangeAspect="1"/>
          </p:cNvPicPr>
          <p:nvPr/>
        </p:nvPicPr>
        <p:blipFill>
          <a:blip r:embed="rId4"/>
          <a:stretch>
            <a:fillRect/>
          </a:stretch>
        </p:blipFill>
        <p:spPr>
          <a:xfrm>
            <a:off x="7619999" y="1785"/>
            <a:ext cx="4572000" cy="7167166"/>
          </a:xfrm>
          <a:prstGeom prst="rect">
            <a:avLst/>
          </a:prstGeom>
        </p:spPr>
      </p:pic>
      <p:sp>
        <p:nvSpPr>
          <p:cNvPr id="6" name="Text 2"/>
          <p:cNvSpPr/>
          <p:nvPr/>
        </p:nvSpPr>
        <p:spPr>
          <a:xfrm>
            <a:off x="3413621" y="294655"/>
            <a:ext cx="5682152" cy="450056"/>
          </a:xfrm>
          <a:prstGeom prst="rect">
            <a:avLst/>
          </a:prstGeom>
          <a:noFill/>
        </p:spPr>
        <p:txBody>
          <a:bodyPr wrap="none" rtlCol="0" anchor="t"/>
          <a:lstStyle/>
          <a:p>
            <a:pPr>
              <a:lnSpc>
                <a:spcPts val="3545"/>
              </a:lnSpc>
            </a:pPr>
            <a:r>
              <a:rPr lang="en-US" sz="2835" b="1" kern="0" spc="-85" dirty="0">
                <a:solidFill>
                  <a:srgbClr val="F95F88"/>
                </a:solidFill>
                <a:latin typeface="p22-mackinac-pro" pitchFamily="34" charset="0"/>
                <a:ea typeface="p22-mackinac-pro" pitchFamily="34" charset="-122"/>
                <a:cs typeface="p22-mackinac-pro" pitchFamily="34" charset="-120"/>
              </a:rPr>
              <a:t>Giao diện và chức năng cho User</a:t>
            </a:r>
            <a:endParaRPr lang="en-US" sz="2835" dirty="0"/>
          </a:p>
        </p:txBody>
      </p:sp>
      <p:sp>
        <p:nvSpPr>
          <p:cNvPr id="8" name="Text 3"/>
          <p:cNvSpPr/>
          <p:nvPr/>
        </p:nvSpPr>
        <p:spPr>
          <a:xfrm>
            <a:off x="3161665" y="1108075"/>
            <a:ext cx="5374005" cy="247015"/>
          </a:xfrm>
          <a:prstGeom prst="rect">
            <a:avLst/>
          </a:prstGeom>
          <a:noFill/>
        </p:spPr>
        <p:txBody>
          <a:bodyPr wrap="none" rtlCol="0" anchor="t"/>
          <a:lstStyle/>
          <a:p>
            <a:pPr>
              <a:lnSpc>
                <a:spcPts val="1770"/>
              </a:lnSpc>
            </a:pPr>
            <a:r>
              <a:rPr lang="en-US" sz="1415" b="1" dirty="0">
                <a:latin typeface="p22-mackinac-pro" pitchFamily="34" charset="0"/>
                <a:cs typeface="p22-mackinac-pro" pitchFamily="34" charset="0"/>
              </a:rPr>
              <a:t>Chức năng chỉnh tìm kiếm theo mệnh giá và yêu cầu</a:t>
            </a:r>
          </a:p>
        </p:txBody>
      </p:sp>
      <p:sp>
        <p:nvSpPr>
          <p:cNvPr id="9" name="Text 4"/>
          <p:cNvSpPr/>
          <p:nvPr/>
        </p:nvSpPr>
        <p:spPr>
          <a:xfrm>
            <a:off x="504031" y="1877219"/>
            <a:ext cx="6611938" cy="230485"/>
          </a:xfrm>
          <a:prstGeom prst="rect">
            <a:avLst/>
          </a:prstGeom>
          <a:noFill/>
        </p:spPr>
        <p:txBody>
          <a:bodyPr wrap="none" rtlCol="0" anchor="t"/>
          <a:lstStyle/>
          <a:p>
            <a:pPr>
              <a:lnSpc>
                <a:spcPts val="1815"/>
              </a:lnSpc>
            </a:pPr>
            <a:endParaRPr lang="en-US" sz="1135" dirty="0"/>
          </a:p>
        </p:txBody>
      </p:sp>
      <p:sp>
        <p:nvSpPr>
          <p:cNvPr id="11" name="Text 5"/>
          <p:cNvSpPr/>
          <p:nvPr/>
        </p:nvSpPr>
        <p:spPr>
          <a:xfrm>
            <a:off x="504031" y="3043635"/>
            <a:ext cx="1800225" cy="224929"/>
          </a:xfrm>
          <a:prstGeom prst="rect">
            <a:avLst/>
          </a:prstGeom>
          <a:noFill/>
        </p:spPr>
        <p:txBody>
          <a:bodyPr wrap="none" rtlCol="0" anchor="t"/>
          <a:lstStyle/>
          <a:p>
            <a:pPr>
              <a:lnSpc>
                <a:spcPts val="1770"/>
              </a:lnSpc>
            </a:pPr>
            <a:endParaRPr lang="en-US" sz="1415" dirty="0"/>
          </a:p>
        </p:txBody>
      </p:sp>
      <p:sp>
        <p:nvSpPr>
          <p:cNvPr id="12" name="Text 6"/>
          <p:cNvSpPr/>
          <p:nvPr/>
        </p:nvSpPr>
        <p:spPr>
          <a:xfrm>
            <a:off x="504031" y="3354883"/>
            <a:ext cx="6611938" cy="230485"/>
          </a:xfrm>
          <a:prstGeom prst="rect">
            <a:avLst/>
          </a:prstGeom>
          <a:noFill/>
        </p:spPr>
        <p:txBody>
          <a:bodyPr wrap="none" rtlCol="0" anchor="t"/>
          <a:lstStyle/>
          <a:p>
            <a:pPr>
              <a:lnSpc>
                <a:spcPts val="1815"/>
              </a:lnSpc>
            </a:pPr>
            <a:endParaRPr lang="en-US" sz="1135" dirty="0"/>
          </a:p>
        </p:txBody>
      </p:sp>
      <p:sp>
        <p:nvSpPr>
          <p:cNvPr id="14" name="Text 7"/>
          <p:cNvSpPr/>
          <p:nvPr/>
        </p:nvSpPr>
        <p:spPr>
          <a:xfrm>
            <a:off x="504031" y="4521300"/>
            <a:ext cx="1800225" cy="224929"/>
          </a:xfrm>
          <a:prstGeom prst="rect">
            <a:avLst/>
          </a:prstGeom>
          <a:noFill/>
        </p:spPr>
        <p:txBody>
          <a:bodyPr wrap="none" rtlCol="0" anchor="t"/>
          <a:lstStyle/>
          <a:p>
            <a:pPr>
              <a:lnSpc>
                <a:spcPts val="1770"/>
              </a:lnSpc>
            </a:pPr>
            <a:endParaRPr lang="en-US" sz="1415" dirty="0"/>
          </a:p>
        </p:txBody>
      </p:sp>
      <p:sp>
        <p:nvSpPr>
          <p:cNvPr id="15" name="Text 8"/>
          <p:cNvSpPr/>
          <p:nvPr/>
        </p:nvSpPr>
        <p:spPr>
          <a:xfrm>
            <a:off x="504031" y="4832548"/>
            <a:ext cx="6611938" cy="230485"/>
          </a:xfrm>
          <a:prstGeom prst="rect">
            <a:avLst/>
          </a:prstGeom>
          <a:noFill/>
        </p:spPr>
        <p:txBody>
          <a:bodyPr wrap="none" rtlCol="0" anchor="t"/>
          <a:lstStyle/>
          <a:p>
            <a:pPr>
              <a:lnSpc>
                <a:spcPts val="1815"/>
              </a:lnSpc>
            </a:pPr>
            <a:endParaRPr lang="en-US" sz="1135" dirty="0"/>
          </a:p>
        </p:txBody>
      </p:sp>
      <p:sp>
        <p:nvSpPr>
          <p:cNvPr id="17" name="Text 9"/>
          <p:cNvSpPr/>
          <p:nvPr/>
        </p:nvSpPr>
        <p:spPr>
          <a:xfrm>
            <a:off x="504031" y="5998965"/>
            <a:ext cx="1800225" cy="224929"/>
          </a:xfrm>
          <a:prstGeom prst="rect">
            <a:avLst/>
          </a:prstGeom>
          <a:noFill/>
        </p:spPr>
        <p:txBody>
          <a:bodyPr wrap="none" rtlCol="0" anchor="t"/>
          <a:lstStyle/>
          <a:p>
            <a:pPr>
              <a:lnSpc>
                <a:spcPts val="1770"/>
              </a:lnSpc>
            </a:pPr>
            <a:endParaRPr lang="en-US" sz="1415" dirty="0"/>
          </a:p>
        </p:txBody>
      </p:sp>
      <p:sp>
        <p:nvSpPr>
          <p:cNvPr id="18" name="Text 10"/>
          <p:cNvSpPr/>
          <p:nvPr/>
        </p:nvSpPr>
        <p:spPr>
          <a:xfrm>
            <a:off x="504031" y="6310213"/>
            <a:ext cx="6611938" cy="460970"/>
          </a:xfrm>
          <a:prstGeom prst="rect">
            <a:avLst/>
          </a:prstGeom>
          <a:noFill/>
        </p:spPr>
        <p:txBody>
          <a:bodyPr wrap="square" rtlCol="0" anchor="t"/>
          <a:lstStyle/>
          <a:p>
            <a:pPr>
              <a:lnSpc>
                <a:spcPts val="1815"/>
              </a:lnSpc>
            </a:pPr>
            <a:endParaRPr lang="en-US" sz="1135" dirty="0"/>
          </a:p>
        </p:txBody>
      </p:sp>
      <p:pic>
        <p:nvPicPr>
          <p:cNvPr id="5" name="Content Placeholder 4"/>
          <p:cNvPicPr>
            <a:picLocks noGrp="1" noChangeAspect="1"/>
          </p:cNvPicPr>
          <p:nvPr>
            <p:ph idx="1"/>
            <p:custDataLst>
              <p:tags r:id="rId1"/>
            </p:custDataLst>
          </p:nvPr>
        </p:nvPicPr>
        <p:blipFill>
          <a:blip r:embed="rId5"/>
          <a:stretch>
            <a:fillRect/>
          </a:stretch>
        </p:blipFill>
        <p:spPr>
          <a:xfrm>
            <a:off x="1995805" y="1741170"/>
            <a:ext cx="8518525" cy="46139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accent6">
              <a:lumMod val="50000"/>
              <a:alpha val="50000"/>
            </a:schemeClr>
          </a:solidFill>
          <a:ln w="32707" cap="flat">
            <a:noFill/>
            <a:prstDash val="solid"/>
            <a:miter/>
          </a:ln>
        </p:spPr>
        <p:txBody>
          <a:bodyPr wrap="square" rtlCol="0" anchor="ctr">
            <a:noAutofit/>
          </a:bodyP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633" y="1289713"/>
            <a:ext cx="5431809" cy="4073857"/>
          </a:xfrm>
          <a:prstGeom prst="rect">
            <a:avLst/>
          </a:prstGeom>
        </p:spPr>
      </p:pic>
      <p:sp>
        <p:nvSpPr>
          <p:cNvPr id="5" name="Rectangle 4"/>
          <p:cNvSpPr/>
          <p:nvPr/>
        </p:nvSpPr>
        <p:spPr>
          <a:xfrm>
            <a:off x="-148076" y="0"/>
            <a:ext cx="12192001"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Diamond 5"/>
          <p:cNvSpPr/>
          <p:nvPr/>
        </p:nvSpPr>
        <p:spPr>
          <a:xfrm>
            <a:off x="1795462" y="1289713"/>
            <a:ext cx="4448175" cy="4073857"/>
          </a:xfrm>
          <a:prstGeom prst="diamond">
            <a:avLst/>
          </a:prstGeom>
          <a:noFill/>
          <a:ln w="412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Diamond 12"/>
          <p:cNvSpPr/>
          <p:nvPr/>
        </p:nvSpPr>
        <p:spPr>
          <a:xfrm>
            <a:off x="733425" y="2458444"/>
            <a:ext cx="1714500" cy="1736394"/>
          </a:xfrm>
          <a:prstGeom prst="diamond">
            <a:avLst/>
          </a:prstGeom>
          <a:noFill/>
          <a:ln w="412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p:cNvSpPr txBox="1"/>
          <p:nvPr/>
        </p:nvSpPr>
        <p:spPr>
          <a:xfrm>
            <a:off x="2885203" y="2911142"/>
            <a:ext cx="3019425" cy="830997"/>
          </a:xfrm>
          <a:prstGeom prst="rect">
            <a:avLst/>
          </a:prstGeom>
          <a:noFill/>
        </p:spPr>
        <p:txBody>
          <a:bodyPr wrap="square" rtlCol="0">
            <a:spAutoFit/>
          </a:bodyPr>
          <a:lstStyle/>
          <a:p>
            <a:r>
              <a:rPr lang="vi-VN" sz="2400">
                <a:ln>
                  <a:solidFill>
                    <a:schemeClr val="accent4">
                      <a:lumMod val="75000"/>
                    </a:schemeClr>
                  </a:solidFill>
                </a:ln>
                <a:solidFill>
                  <a:schemeClr val="tx2">
                    <a:lumMod val="75000"/>
                  </a:schemeClr>
                </a:solidFill>
                <a:effectLst>
                  <a:glow rad="63500">
                    <a:schemeClr val="accent4">
                      <a:satMod val="175000"/>
                      <a:alpha val="40000"/>
                    </a:schemeClr>
                  </a:glow>
                  <a:innerShdw blurRad="63500" dist="50800" dir="13500000">
                    <a:prstClr val="black">
                      <a:alpha val="50000"/>
                    </a:prstClr>
                  </a:innerShdw>
                  <a:reflection blurRad="6350" stA="55000" endA="50" endPos="85000" dir="5400000" sy="-100000" algn="bl" rotWithShape="0"/>
                </a:effectLst>
              </a:rPr>
              <a:t>THANKS FOR </a:t>
            </a:r>
          </a:p>
          <a:p>
            <a:r>
              <a:rPr lang="vi-VN" sz="2400">
                <a:ln>
                  <a:solidFill>
                    <a:schemeClr val="accent4">
                      <a:lumMod val="75000"/>
                    </a:schemeClr>
                  </a:solidFill>
                </a:ln>
                <a:solidFill>
                  <a:schemeClr val="tx2">
                    <a:lumMod val="75000"/>
                  </a:schemeClr>
                </a:solidFill>
                <a:effectLst>
                  <a:glow rad="63500">
                    <a:schemeClr val="accent4">
                      <a:satMod val="175000"/>
                      <a:alpha val="40000"/>
                    </a:schemeClr>
                  </a:glow>
                  <a:innerShdw blurRad="63500" dist="50800" dir="13500000">
                    <a:prstClr val="black">
                      <a:alpha val="50000"/>
                    </a:prstClr>
                  </a:innerShdw>
                  <a:reflection blurRad="6350" stA="55000" endA="50" endPos="85000" dir="5400000" sy="-100000" algn="bl" rotWithShape="0"/>
                </a:effectLst>
              </a:rPr>
              <a:t> </a:t>
            </a:r>
          </a:p>
        </p:txBody>
      </p:sp>
      <p:sp>
        <p:nvSpPr>
          <p:cNvPr id="14" name="TextBox 13"/>
          <p:cNvSpPr txBox="1"/>
          <p:nvPr/>
        </p:nvSpPr>
        <p:spPr>
          <a:xfrm>
            <a:off x="2688253" y="3177063"/>
            <a:ext cx="2847975" cy="646331"/>
          </a:xfrm>
          <a:prstGeom prst="rect">
            <a:avLst/>
          </a:prstGeom>
          <a:noFill/>
        </p:spPr>
        <p:txBody>
          <a:bodyPr wrap="square" rtlCol="0">
            <a:spAutoFit/>
          </a:bodyPr>
          <a:lstStyle/>
          <a:p>
            <a:r>
              <a:rPr lang="vi-VN" sz="3600">
                <a:ln>
                  <a:solidFill>
                    <a:schemeClr val="tx1">
                      <a:lumMod val="95000"/>
                      <a:lumOff val="5000"/>
                    </a:schemeClr>
                  </a:solidFill>
                </a:ln>
                <a:solidFill>
                  <a:schemeClr val="tx1">
                    <a:lumMod val="95000"/>
                    <a:lumOff val="5000"/>
                  </a:schemeClr>
                </a:solidFill>
                <a:effectLst>
                  <a:outerShdw blurRad="50800" dist="38100" dir="18900000" algn="bl" rotWithShape="0">
                    <a:prstClr val="black">
                      <a:alpha val="40000"/>
                    </a:prstClr>
                  </a:outerShdw>
                </a:effectLst>
              </a:rPr>
              <a:t>WATCHING</a:t>
            </a:r>
          </a:p>
        </p:txBody>
      </p:sp>
      <p:sp>
        <p:nvSpPr>
          <p:cNvPr id="15" name="Minus Sign 14"/>
          <p:cNvSpPr/>
          <p:nvPr/>
        </p:nvSpPr>
        <p:spPr>
          <a:xfrm>
            <a:off x="2473477" y="3633280"/>
            <a:ext cx="3092143" cy="262831"/>
          </a:xfrm>
          <a:prstGeom prst="mathMin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19" name="Graphic 18" descr="Heart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016462">
            <a:off x="3518855" y="2299724"/>
            <a:ext cx="573310" cy="458960"/>
          </a:xfrm>
          <a:prstGeom prst="rect">
            <a:avLst/>
          </a:prstGeom>
        </p:spPr>
      </p:pic>
      <p:pic>
        <p:nvPicPr>
          <p:cNvPr id="25" name="Graphic 24" descr="Kissing face outline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5277" y="2954550"/>
            <a:ext cx="738630" cy="744179"/>
          </a:xfrm>
          <a:prstGeom prst="rect">
            <a:avLst/>
          </a:prstGeom>
        </p:spPr>
      </p:pic>
      <p:sp>
        <p:nvSpPr>
          <p:cNvPr id="27" name="Minus Sign 26"/>
          <p:cNvSpPr/>
          <p:nvPr/>
        </p:nvSpPr>
        <p:spPr>
          <a:xfrm>
            <a:off x="2328861" y="5873792"/>
            <a:ext cx="7534275" cy="280511"/>
          </a:xfrm>
          <a:prstGeom prst="mathMin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vi-VN"/>
          </a:p>
        </p:txBody>
      </p:sp>
      <p:sp>
        <p:nvSpPr>
          <p:cNvPr id="28" name="Minus Sign 27"/>
          <p:cNvSpPr/>
          <p:nvPr/>
        </p:nvSpPr>
        <p:spPr>
          <a:xfrm>
            <a:off x="9163922" y="5873791"/>
            <a:ext cx="2885200" cy="280511"/>
          </a:xfrm>
          <a:prstGeom prst="mathMinu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29" name="Minus Sign 28"/>
          <p:cNvSpPr/>
          <p:nvPr/>
        </p:nvSpPr>
        <p:spPr>
          <a:xfrm>
            <a:off x="148075" y="5873791"/>
            <a:ext cx="2885200" cy="280511"/>
          </a:xfrm>
          <a:prstGeom prst="mathMinu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pic>
        <p:nvPicPr>
          <p:cNvPr id="4" name="Graphic 3" descr="Comment Heart outlin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28121" y="203802"/>
            <a:ext cx="1353013" cy="1290628"/>
          </a:xfrm>
          <a:prstGeom prst="rect">
            <a:avLst/>
          </a:prstGeom>
        </p:spPr>
      </p:pic>
      <p:sp>
        <p:nvSpPr>
          <p:cNvPr id="7" name="TextBox 6"/>
          <p:cNvSpPr txBox="1"/>
          <p:nvPr/>
        </p:nvSpPr>
        <p:spPr>
          <a:xfrm>
            <a:off x="10442575" y="5504180"/>
            <a:ext cx="1224915" cy="368300"/>
          </a:xfrm>
          <a:prstGeom prst="rect">
            <a:avLst/>
          </a:prstGeom>
          <a:noFill/>
        </p:spPr>
        <p:txBody>
          <a:bodyPr wrap="square" rtlCol="0">
            <a:spAutoFit/>
          </a:bodyPr>
          <a:lstStyle/>
          <a:p>
            <a:r>
              <a:rPr lang="en-US">
                <a:solidFill>
                  <a:schemeClr val="accent4">
                    <a:lumMod val="40000"/>
                    <a:lumOff val="60000"/>
                  </a:schemeClr>
                </a:solidFill>
              </a:rPr>
              <a:t>GROUP   </a:t>
            </a:r>
            <a:endParaRPr lang="vi-VN">
              <a:solidFill>
                <a:schemeClr val="accent4">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circle(in)">
                                      <p:cBhvr>
                                        <p:cTn id="10" dur="2000"/>
                                        <p:tgtEl>
                                          <p:spTgt spid="29"/>
                                        </p:tgtEl>
                                      </p:cBhvr>
                                    </p:animEffect>
                                  </p:childTnLst>
                                </p:cTn>
                              </p:par>
                              <p:par>
                                <p:cTn id="11" presetID="45"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4000"/>
                                        <p:tgtEl>
                                          <p:spTgt spid="27"/>
                                        </p:tgtEl>
                                      </p:cBhvr>
                                    </p:animEffect>
                                    <p:anim calcmode="lin" valueType="num">
                                      <p:cBhvr>
                                        <p:cTn id="14" dur="4000" fill="hold"/>
                                        <p:tgtEl>
                                          <p:spTgt spid="27"/>
                                        </p:tgtEl>
                                        <p:attrNameLst>
                                          <p:attrName>ppt_w</p:attrName>
                                        </p:attrNameLst>
                                      </p:cBhvr>
                                      <p:tavLst>
                                        <p:tav tm="0" fmla="#ppt_w*sin(2.5*pi*$)">
                                          <p:val>
                                            <p:fltVal val="0"/>
                                          </p:val>
                                        </p:tav>
                                        <p:tav tm="100000">
                                          <p:val>
                                            <p:fltVal val="1"/>
                                          </p:val>
                                        </p:tav>
                                      </p:tavLst>
                                    </p:anim>
                                    <p:anim calcmode="lin" valueType="num">
                                      <p:cBhvr>
                                        <p:cTn id="15" dur="4000" fill="hold"/>
                                        <p:tgtEl>
                                          <p:spTgt spid="27"/>
                                        </p:tgtEl>
                                        <p:attrNameLst>
                                          <p:attrName>ppt_h</p:attrName>
                                        </p:attrNameLst>
                                      </p:cBhvr>
                                      <p:tavLst>
                                        <p:tav tm="0">
                                          <p:val>
                                            <p:strVal val="#ppt_h"/>
                                          </p:val>
                                        </p:tav>
                                        <p:tav tm="100000">
                                          <p:val>
                                            <p:strVal val="#ppt_h"/>
                                          </p:val>
                                        </p:tav>
                                      </p:tavLst>
                                    </p:anim>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par>
                                <p:cTn id="19" presetID="45"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2250"/>
                                        <p:tgtEl>
                                          <p:spTgt spid="13"/>
                                        </p:tgtEl>
                                      </p:cBhvr>
                                    </p:animEffect>
                                    <p:anim calcmode="lin" valueType="num">
                                      <p:cBhvr>
                                        <p:cTn id="22" dur="2250" fill="hold"/>
                                        <p:tgtEl>
                                          <p:spTgt spid="13"/>
                                        </p:tgtEl>
                                        <p:attrNameLst>
                                          <p:attrName>ppt_w</p:attrName>
                                        </p:attrNameLst>
                                      </p:cBhvr>
                                      <p:tavLst>
                                        <p:tav tm="0" fmla="#ppt_w*sin(2.5*pi*$)">
                                          <p:val>
                                            <p:fltVal val="0"/>
                                          </p:val>
                                        </p:tav>
                                        <p:tav tm="100000">
                                          <p:val>
                                            <p:fltVal val="1"/>
                                          </p:val>
                                        </p:tav>
                                      </p:tavLst>
                                    </p:anim>
                                    <p:anim calcmode="lin" valueType="num">
                                      <p:cBhvr>
                                        <p:cTn id="23" dur="2250" fill="hold"/>
                                        <p:tgtEl>
                                          <p:spTgt spid="13"/>
                                        </p:tgtEl>
                                        <p:attrNameLst>
                                          <p:attrName>ppt_h</p:attrName>
                                        </p:attrNameLst>
                                      </p:cBhvr>
                                      <p:tavLst>
                                        <p:tav tm="0">
                                          <p:val>
                                            <p:strVal val="#ppt_h"/>
                                          </p:val>
                                        </p:tav>
                                        <p:tav tm="100000">
                                          <p:val>
                                            <p:strVal val="#ppt_h"/>
                                          </p:val>
                                        </p:tav>
                                      </p:tavLst>
                                    </p:anim>
                                  </p:childTnLst>
                                </p:cTn>
                              </p:par>
                              <p:par>
                                <p:cTn id="24" presetID="6" presetClass="emph" presetSubtype="0" fill="hold" grpId="0" nodeType="withEffect">
                                  <p:stCondLst>
                                    <p:cond delay="0"/>
                                  </p:stCondLst>
                                  <p:childTnLst>
                                    <p:animScale>
                                      <p:cBhvr>
                                        <p:cTn id="25" dur="2000" fill="hold"/>
                                        <p:tgtEl>
                                          <p:spTgt spid="9"/>
                                        </p:tgtEl>
                                      </p:cBhvr>
                                      <p:by x="150000" y="150000"/>
                                    </p:animScale>
                                  </p:childTnLst>
                                </p:cTn>
                              </p:par>
                              <p:par>
                                <p:cTn id="26" presetID="21" presetClass="entr" presetSubtype="1"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bldLvl="0" animBg="1"/>
      <p:bldP spid="9" grpId="0"/>
      <p:bldP spid="27" grpId="0" bldLvl="0" animBg="1"/>
      <p:bldP spid="28" grpId="0" bldLvl="0" animBg="1"/>
      <p:bldP spid="2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
          <p:cNvSpPr/>
          <p:nvPr/>
        </p:nvSpPr>
        <p:spPr>
          <a:xfrm>
            <a:off x="0" y="-36766"/>
            <a:ext cx="12192000" cy="6858000"/>
          </a:xfrm>
          <a:prstGeom prst="rect">
            <a:avLst/>
          </a:prstGeom>
          <a:solidFill>
            <a:srgbClr val="FDFAF7"/>
          </a:solidFill>
        </p:spPr>
        <p:txBody>
          <a:bodyPr/>
          <a:lstStyle/>
          <a:p>
            <a:endParaRPr lang="en-US" dirty="0"/>
          </a:p>
        </p:txBody>
      </p:sp>
      <p:sp>
        <p:nvSpPr>
          <p:cNvPr id="18" name="TextBox 17"/>
          <p:cNvSpPr txBox="1"/>
          <p:nvPr/>
        </p:nvSpPr>
        <p:spPr>
          <a:xfrm>
            <a:off x="4896068" y="297794"/>
            <a:ext cx="2163380" cy="878446"/>
          </a:xfrm>
          <a:prstGeom prst="rect">
            <a:avLst/>
          </a:prstGeom>
          <a:noFill/>
        </p:spPr>
        <p:txBody>
          <a:bodyPr wrap="square" rtlCol="0">
            <a:spAutoFit/>
          </a:bodyPr>
          <a:lstStyle/>
          <a:p>
            <a:pPr>
              <a:lnSpc>
                <a:spcPts val="6985"/>
              </a:lnSpc>
            </a:pPr>
            <a:r>
              <a:rPr lang="en-US" sz="3335" b="1" kern="0" spc="-167" dirty="0">
                <a:solidFill>
                  <a:srgbClr val="F95F88"/>
                </a:solidFill>
                <a:latin typeface="p22-mackinac-pro" pitchFamily="34" charset="0"/>
                <a:ea typeface="p22-mackinac-pro" pitchFamily="34" charset="-122"/>
                <a:cs typeface="p22-mackinac-pro" pitchFamily="34" charset="-120"/>
              </a:rPr>
              <a:t>Team 	</a:t>
            </a:r>
          </a:p>
        </p:txBody>
      </p:sp>
      <p:sp>
        <p:nvSpPr>
          <p:cNvPr id="19" name="TextBox 18"/>
          <p:cNvSpPr txBox="1"/>
          <p:nvPr/>
        </p:nvSpPr>
        <p:spPr>
          <a:xfrm>
            <a:off x="674414" y="1366344"/>
            <a:ext cx="2031325" cy="656655"/>
          </a:xfrm>
          <a:prstGeom prst="rect">
            <a:avLst/>
          </a:prstGeom>
          <a:noFill/>
        </p:spPr>
        <p:txBody>
          <a:bodyPr wrap="none" rtlCol="0">
            <a:spAutoFit/>
          </a:bodyPr>
          <a:lstStyle/>
          <a:p>
            <a:r>
              <a:rPr lang="en-US" sz="2165" b="1" kern="0" spc="-167" dirty="0" err="1">
                <a:solidFill>
                  <a:srgbClr val="F95F88"/>
                </a:solidFill>
                <a:latin typeface="p22-mackinac-pro" pitchFamily="34" charset="0"/>
                <a:ea typeface="p22-mackinac-pro" pitchFamily="34" charset="-122"/>
                <a:cs typeface="p22-mackinac-pro" pitchFamily="34" charset="-120"/>
              </a:rPr>
              <a:t>Thành</a:t>
            </a:r>
            <a:r>
              <a:rPr lang="en-US" sz="2165" b="1" kern="0" spc="-167" dirty="0">
                <a:solidFill>
                  <a:srgbClr val="F95F88"/>
                </a:solidFill>
                <a:latin typeface="p22-mackinac-pro" pitchFamily="34" charset="0"/>
                <a:ea typeface="p22-mackinac-pro" pitchFamily="34" charset="-122"/>
                <a:cs typeface="p22-mackinac-pro" pitchFamily="34" charset="-120"/>
              </a:rPr>
              <a:t> </a:t>
            </a:r>
            <a:r>
              <a:rPr lang="en-US" sz="2165" b="1" kern="0" spc="-167" dirty="0" err="1">
                <a:solidFill>
                  <a:srgbClr val="F95F88"/>
                </a:solidFill>
                <a:latin typeface="p22-mackinac-pro" pitchFamily="34" charset="0"/>
                <a:ea typeface="p22-mackinac-pro" pitchFamily="34" charset="-122"/>
                <a:cs typeface="p22-mackinac-pro" pitchFamily="34" charset="-120"/>
              </a:rPr>
              <a:t>viên</a:t>
            </a:r>
            <a:r>
              <a:rPr lang="en-US" sz="2165" b="1" kern="0" spc="-167" dirty="0">
                <a:solidFill>
                  <a:srgbClr val="F95F88"/>
                </a:solidFill>
                <a:latin typeface="p22-mackinac-pro" pitchFamily="34" charset="0"/>
                <a:ea typeface="p22-mackinac-pro" pitchFamily="34" charset="-122"/>
                <a:cs typeface="p22-mackinac-pro" pitchFamily="34" charset="-120"/>
              </a:rPr>
              <a:t> </a:t>
            </a:r>
            <a:r>
              <a:rPr lang="en-US" sz="2165" b="1" kern="0" spc="-167" dirty="0" err="1">
                <a:solidFill>
                  <a:srgbClr val="F95F88"/>
                </a:solidFill>
                <a:latin typeface="p22-mackinac-pro" pitchFamily="34" charset="0"/>
                <a:ea typeface="p22-mackinac-pro" pitchFamily="34" charset="-122"/>
                <a:cs typeface="p22-mackinac-pro" pitchFamily="34" charset="-120"/>
              </a:rPr>
              <a:t>nhóm</a:t>
            </a:r>
            <a:r>
              <a:rPr lang="en-US" sz="2165" b="1" kern="0" spc="-167" dirty="0">
                <a:solidFill>
                  <a:srgbClr val="F95F88"/>
                </a:solidFill>
                <a:latin typeface="p22-mackinac-pro" pitchFamily="34" charset="0"/>
                <a:ea typeface="p22-mackinac-pro" pitchFamily="34" charset="-122"/>
                <a:cs typeface="p22-mackinac-pro" pitchFamily="34" charset="-120"/>
              </a:rPr>
              <a:t> :	</a:t>
            </a:r>
          </a:p>
          <a:p>
            <a:endParaRPr lang="en-US" sz="1500" dirty="0"/>
          </a:p>
        </p:txBody>
      </p:sp>
      <p:sp>
        <p:nvSpPr>
          <p:cNvPr id="20" name="TextBox 19"/>
          <p:cNvSpPr txBox="1"/>
          <p:nvPr/>
        </p:nvSpPr>
        <p:spPr>
          <a:xfrm>
            <a:off x="674414" y="2055720"/>
            <a:ext cx="5491656" cy="425822"/>
          </a:xfrm>
          <a:prstGeom prst="rect">
            <a:avLst/>
          </a:prstGeom>
          <a:noFill/>
        </p:spPr>
        <p:txBody>
          <a:bodyPr wrap="square" rtlCol="0">
            <a:spAutoFit/>
          </a:bodyPr>
          <a:lstStyle/>
          <a:p>
            <a:r>
              <a:rPr lang="en-US" sz="2165" dirty="0"/>
              <a:t>1 . </a:t>
            </a:r>
            <a:r>
              <a:rPr lang="en-US" sz="2165" dirty="0" err="1"/>
              <a:t>Trần</a:t>
            </a:r>
            <a:r>
              <a:rPr lang="en-US" sz="2165" dirty="0"/>
              <a:t> </a:t>
            </a:r>
            <a:r>
              <a:rPr lang="en-US" sz="2165" dirty="0" err="1"/>
              <a:t>Hữu</a:t>
            </a:r>
            <a:r>
              <a:rPr lang="en-US" sz="2165" dirty="0"/>
              <a:t> </a:t>
            </a:r>
            <a:r>
              <a:rPr lang="en-US" sz="2165" dirty="0" err="1"/>
              <a:t>Danh</a:t>
            </a:r>
            <a:r>
              <a:rPr lang="en-US" sz="2165" dirty="0"/>
              <a:t> - 2174802010584</a:t>
            </a:r>
          </a:p>
        </p:txBody>
      </p:sp>
      <p:sp>
        <p:nvSpPr>
          <p:cNvPr id="21" name="TextBox 20"/>
          <p:cNvSpPr txBox="1"/>
          <p:nvPr/>
        </p:nvSpPr>
        <p:spPr>
          <a:xfrm>
            <a:off x="674412" y="2712779"/>
            <a:ext cx="5491656" cy="425822"/>
          </a:xfrm>
          <a:prstGeom prst="rect">
            <a:avLst/>
          </a:prstGeom>
          <a:noFill/>
        </p:spPr>
        <p:txBody>
          <a:bodyPr wrap="square" rtlCol="0">
            <a:spAutoFit/>
          </a:bodyPr>
          <a:lstStyle/>
          <a:p>
            <a:r>
              <a:rPr lang="en-US" sz="2165" dirty="0"/>
              <a:t>2 . </a:t>
            </a:r>
            <a:r>
              <a:rPr lang="en-US" sz="2165" dirty="0" err="1"/>
              <a:t>Nguyễn</a:t>
            </a:r>
            <a:r>
              <a:rPr lang="en-US" sz="2165" dirty="0"/>
              <a:t> Xuân Thiện - 2174802015012</a:t>
            </a:r>
          </a:p>
        </p:txBody>
      </p:sp>
      <p:sp>
        <p:nvSpPr>
          <p:cNvPr id="22" name="TextBox 21"/>
          <p:cNvSpPr txBox="1"/>
          <p:nvPr/>
        </p:nvSpPr>
        <p:spPr>
          <a:xfrm>
            <a:off x="674413" y="3392234"/>
            <a:ext cx="5491656" cy="425822"/>
          </a:xfrm>
          <a:prstGeom prst="rect">
            <a:avLst/>
          </a:prstGeom>
          <a:noFill/>
        </p:spPr>
        <p:txBody>
          <a:bodyPr wrap="square" rtlCol="0">
            <a:spAutoFit/>
          </a:bodyPr>
          <a:lstStyle/>
          <a:p>
            <a:r>
              <a:rPr lang="en-US" sz="2165" dirty="0"/>
              <a:t>3 . </a:t>
            </a:r>
            <a:r>
              <a:rPr lang="en-US" sz="2165" dirty="0" err="1"/>
              <a:t>Nguyễn</a:t>
            </a:r>
            <a:r>
              <a:rPr lang="en-US" sz="2165" dirty="0"/>
              <a:t> </a:t>
            </a:r>
            <a:r>
              <a:rPr lang="en-US" sz="2165" dirty="0" err="1"/>
              <a:t>Thành</a:t>
            </a:r>
            <a:r>
              <a:rPr lang="en-US" sz="2165" dirty="0"/>
              <a:t> </a:t>
            </a:r>
            <a:r>
              <a:rPr lang="en-US" sz="2165" dirty="0" err="1"/>
              <a:t>Lợi</a:t>
            </a:r>
            <a:r>
              <a:rPr lang="en-US" sz="2165" dirty="0"/>
              <a:t> - 207CT40418</a:t>
            </a:r>
          </a:p>
        </p:txBody>
      </p:sp>
      <p:sp>
        <p:nvSpPr>
          <p:cNvPr id="23" name="TextBox 22"/>
          <p:cNvSpPr txBox="1"/>
          <p:nvPr/>
        </p:nvSpPr>
        <p:spPr>
          <a:xfrm>
            <a:off x="674414" y="4049293"/>
            <a:ext cx="5491656" cy="425822"/>
          </a:xfrm>
          <a:prstGeom prst="rect">
            <a:avLst/>
          </a:prstGeom>
          <a:noFill/>
        </p:spPr>
        <p:txBody>
          <a:bodyPr wrap="square" rtlCol="0">
            <a:spAutoFit/>
          </a:bodyPr>
          <a:lstStyle/>
          <a:p>
            <a:r>
              <a:rPr lang="en-US" sz="2165" dirty="0"/>
              <a:t>4 . </a:t>
            </a:r>
            <a:r>
              <a:rPr lang="en-US" sz="2165" dirty="0" err="1"/>
              <a:t>Bùi</a:t>
            </a:r>
            <a:r>
              <a:rPr lang="en-US" sz="2165" dirty="0"/>
              <a:t> </a:t>
            </a:r>
            <a:r>
              <a:rPr lang="en-US" sz="2165" dirty="0" err="1"/>
              <a:t>Phạm</a:t>
            </a:r>
            <a:r>
              <a:rPr lang="en-US" sz="2165" dirty="0"/>
              <a:t> </a:t>
            </a:r>
            <a:r>
              <a:rPr lang="en-US" sz="2165" dirty="0" err="1"/>
              <a:t>Thành</a:t>
            </a:r>
            <a:r>
              <a:rPr lang="en-US" sz="2165" dirty="0"/>
              <a:t> Long - 207ct40399 </a:t>
            </a:r>
          </a:p>
        </p:txBody>
      </p:sp>
      <p:sp>
        <p:nvSpPr>
          <p:cNvPr id="24" name="TextBox 23"/>
          <p:cNvSpPr txBox="1"/>
          <p:nvPr/>
        </p:nvSpPr>
        <p:spPr>
          <a:xfrm>
            <a:off x="674412" y="4728748"/>
            <a:ext cx="5491656" cy="425822"/>
          </a:xfrm>
          <a:prstGeom prst="rect">
            <a:avLst/>
          </a:prstGeom>
        </p:spPr>
        <p:txBody>
          <a:bodyPr wrap="square" rtlCol="0">
            <a:spAutoFit/>
          </a:bodyPr>
          <a:lstStyle/>
          <a:p>
            <a:r>
              <a:rPr lang="en-US" sz="2165" dirty="0"/>
              <a:t>5 . </a:t>
            </a:r>
            <a:r>
              <a:rPr lang="en-US" sz="2165" dirty="0" err="1"/>
              <a:t>Phạm</a:t>
            </a:r>
            <a:r>
              <a:rPr lang="en-US" sz="2165" dirty="0"/>
              <a:t> </a:t>
            </a:r>
            <a:r>
              <a:rPr lang="en-US" sz="2165" dirty="0" err="1"/>
              <a:t>Duy</a:t>
            </a:r>
            <a:r>
              <a:rPr lang="en-US" sz="2165" dirty="0"/>
              <a:t> </a:t>
            </a:r>
            <a:r>
              <a:rPr lang="en-US" sz="2165" dirty="0" err="1"/>
              <a:t>Khang</a:t>
            </a:r>
            <a:r>
              <a:rPr lang="en-US" sz="2165" dirty="0"/>
              <a:t> - 2174802010567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0" y="0"/>
            <a:ext cx="12192000" cy="6858000"/>
          </a:xfrm>
          <a:prstGeom prst="rect">
            <a:avLst/>
          </a:prstGeom>
          <a:solidFill>
            <a:srgbClr val="FDFAF7"/>
          </a:solidFill>
        </p:spPr>
        <p:txBody>
          <a:bodyPr/>
          <a:lstStyle/>
          <a:p>
            <a:endParaRPr lang="en-US"/>
          </a:p>
        </p:txBody>
      </p:sp>
      <p:pic>
        <p:nvPicPr>
          <p:cNvPr id="4"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5" name="Text 2"/>
          <p:cNvSpPr/>
          <p:nvPr/>
        </p:nvSpPr>
        <p:spPr>
          <a:xfrm>
            <a:off x="720031" y="989807"/>
            <a:ext cx="6179939" cy="2661643"/>
          </a:xfrm>
          <a:prstGeom prst="rect">
            <a:avLst/>
          </a:prstGeom>
          <a:noFill/>
        </p:spPr>
        <p:txBody>
          <a:bodyPr wrap="square" rtlCol="0" anchor="t"/>
          <a:lstStyle/>
          <a:p>
            <a:pPr>
              <a:lnSpc>
                <a:spcPts val="6985"/>
              </a:lnSpc>
            </a:pPr>
            <a:r>
              <a:rPr lang="en-US" sz="5590" b="1" kern="0" spc="-167" dirty="0">
                <a:solidFill>
                  <a:srgbClr val="F95F88"/>
                </a:solidFill>
                <a:latin typeface="p22-mackinac-pro" pitchFamily="34" charset="0"/>
                <a:ea typeface="p22-mackinac-pro" pitchFamily="34" charset="-122"/>
                <a:cs typeface="p22-mackinac-pro" pitchFamily="34" charset="-120"/>
              </a:rPr>
              <a:t>Báo cáo thiết kế website </a:t>
            </a:r>
            <a:r>
              <a:rPr lang="en-US" sz="5590" b="1" kern="0" spc="-167" dirty="0" err="1">
                <a:solidFill>
                  <a:srgbClr val="F95F88"/>
                </a:solidFill>
                <a:latin typeface="p22-mackinac-pro" pitchFamily="34" charset="0"/>
                <a:ea typeface="p22-mackinac-pro" pitchFamily="34" charset="-122"/>
                <a:cs typeface="p22-mackinac-pro" pitchFamily="34" charset="-120"/>
              </a:rPr>
              <a:t>bán</a:t>
            </a:r>
            <a:r>
              <a:rPr lang="en-US" sz="5590" b="1" kern="0" spc="-167" dirty="0">
                <a:solidFill>
                  <a:srgbClr val="F95F88"/>
                </a:solidFill>
                <a:latin typeface="p22-mackinac-pro" pitchFamily="34" charset="0"/>
                <a:ea typeface="p22-mackinac-pro" pitchFamily="34" charset="-122"/>
                <a:cs typeface="p22-mackinac-pro" pitchFamily="34" charset="-120"/>
              </a:rPr>
              <a:t> </a:t>
            </a:r>
            <a:r>
              <a:rPr lang="en-US" sz="5590" b="1" kern="0" spc="-167" dirty="0" err="1">
                <a:solidFill>
                  <a:srgbClr val="F95F88"/>
                </a:solidFill>
                <a:latin typeface="p22-mackinac-pro" pitchFamily="34" charset="0"/>
                <a:ea typeface="p22-mackinac-pro" pitchFamily="34" charset="-122"/>
                <a:cs typeface="p22-mackinac-pro" pitchFamily="34" charset="-120"/>
              </a:rPr>
              <a:t>xe</a:t>
            </a:r>
            <a:r>
              <a:rPr lang="en-US" sz="5590" b="1" kern="0" spc="-167" dirty="0">
                <a:solidFill>
                  <a:srgbClr val="F95F88"/>
                </a:solidFill>
                <a:latin typeface="p22-mackinac-pro" pitchFamily="34" charset="0"/>
                <a:ea typeface="p22-mackinac-pro" pitchFamily="34" charset="-122"/>
                <a:cs typeface="p22-mackinac-pro" pitchFamily="34" charset="-120"/>
              </a:rPr>
              <a:t> trực tuyến</a:t>
            </a:r>
            <a:endParaRPr lang="en-US" sz="5590" dirty="0"/>
          </a:p>
        </p:txBody>
      </p:sp>
      <p:sp>
        <p:nvSpPr>
          <p:cNvPr id="6" name="Text 3"/>
          <p:cNvSpPr/>
          <p:nvPr/>
        </p:nvSpPr>
        <p:spPr>
          <a:xfrm>
            <a:off x="720031" y="3960019"/>
            <a:ext cx="7247102" cy="1563588"/>
          </a:xfrm>
          <a:prstGeom prst="rect">
            <a:avLst/>
          </a:prstGeom>
          <a:noFill/>
        </p:spPr>
        <p:txBody>
          <a:bodyPr wrap="square" rtlCol="0" anchor="t"/>
          <a:lstStyle/>
          <a:p>
            <a:pPr>
              <a:lnSpc>
                <a:spcPts val="2590"/>
              </a:lnSpc>
            </a:pPr>
            <a:r>
              <a:rPr lang="en-US" sz="1620" dirty="0">
                <a:solidFill>
                  <a:srgbClr val="272525"/>
                </a:solidFill>
                <a:latin typeface="Eudoxus Sans" pitchFamily="34" charset="0"/>
                <a:ea typeface="Eudoxus Sans" pitchFamily="34" charset="-122"/>
                <a:cs typeface="Eudoxus Sans" pitchFamily="34" charset="-120"/>
              </a:rPr>
              <a:t>Báo cáo này trình bày chi tiết về quá trình thiết kế và phát triển website </a:t>
            </a:r>
            <a:r>
              <a:rPr lang="en-US" sz="1620" dirty="0" err="1">
                <a:solidFill>
                  <a:srgbClr val="272525"/>
                </a:solidFill>
                <a:latin typeface="Eudoxus Sans" pitchFamily="34" charset="0"/>
                <a:ea typeface="Eudoxus Sans" pitchFamily="34" charset="-122"/>
                <a:cs typeface="Eudoxus Sans" pitchFamily="34" charset="-120"/>
              </a:rPr>
              <a:t>bán</a:t>
            </a:r>
            <a:r>
              <a:rPr lang="en-US" sz="1620" dirty="0">
                <a:solidFill>
                  <a:srgbClr val="272525"/>
                </a:solidFill>
                <a:latin typeface="Eudoxus Sans" pitchFamily="34" charset="0"/>
                <a:ea typeface="Eudoxus Sans" pitchFamily="34" charset="-122"/>
                <a:cs typeface="Eudoxus Sans" pitchFamily="34" charset="-120"/>
              </a:rPr>
              <a:t> </a:t>
            </a:r>
            <a:r>
              <a:rPr lang="en-US" sz="1620" dirty="0" err="1">
                <a:solidFill>
                  <a:srgbClr val="272525"/>
                </a:solidFill>
                <a:latin typeface="Eudoxus Sans" pitchFamily="34" charset="0"/>
                <a:ea typeface="Eudoxus Sans" pitchFamily="34" charset="-122"/>
                <a:cs typeface="Eudoxus Sans" pitchFamily="34" charset="-120"/>
              </a:rPr>
              <a:t>xe</a:t>
            </a:r>
            <a:r>
              <a:rPr lang="en-US" sz="1620" dirty="0">
                <a:solidFill>
                  <a:srgbClr val="272525"/>
                </a:solidFill>
                <a:latin typeface="Eudoxus Sans" pitchFamily="34" charset="0"/>
                <a:ea typeface="Eudoxus Sans" pitchFamily="34" charset="-122"/>
                <a:cs typeface="Eudoxus Sans" pitchFamily="34" charset="-120"/>
              </a:rPr>
              <a:t>. </a:t>
            </a:r>
          </a:p>
          <a:p>
            <a:pPr>
              <a:lnSpc>
                <a:spcPts val="2590"/>
              </a:lnSpc>
            </a:pPr>
            <a:r>
              <a:rPr lang="en-US" sz="1620" dirty="0" err="1">
                <a:solidFill>
                  <a:srgbClr val="272525"/>
                </a:solidFill>
                <a:latin typeface="Eudoxus Sans" pitchFamily="34" charset="0"/>
                <a:ea typeface="Eudoxus Sans" pitchFamily="34" charset="-122"/>
                <a:cs typeface="Eudoxus Sans" pitchFamily="34" charset="-120"/>
              </a:rPr>
              <a:t>Báo</a:t>
            </a:r>
            <a:r>
              <a:rPr lang="en-US" sz="1620" dirty="0">
                <a:solidFill>
                  <a:srgbClr val="272525"/>
                </a:solidFill>
                <a:latin typeface="Eudoxus Sans" pitchFamily="34" charset="0"/>
                <a:ea typeface="Eudoxus Sans" pitchFamily="34" charset="-122"/>
                <a:cs typeface="Eudoxus Sans" pitchFamily="34" charset="-120"/>
              </a:rPr>
              <a:t> cáo bao gồm các phần chính: giới thiệu đề tài, khảo sát hiện trạng, thiết kế hệ thống và giới thiệu giao diện, chức năng và kiểm thử.</a:t>
            </a:r>
            <a:endParaRPr lang="en-US" sz="1620" dirty="0"/>
          </a:p>
        </p:txBody>
      </p:sp>
      <p:sp>
        <p:nvSpPr>
          <p:cNvPr id="7" name="Shape 4"/>
          <p:cNvSpPr/>
          <p:nvPr/>
        </p:nvSpPr>
        <p:spPr>
          <a:xfrm>
            <a:off x="720031" y="5523607"/>
            <a:ext cx="329108" cy="329108"/>
          </a:xfrm>
          <a:prstGeom prst="roundRect">
            <a:avLst>
              <a:gd name="adj" fmla="val 23151155"/>
            </a:avLst>
          </a:prstGeom>
          <a:noFill/>
          <a:ln w="7620">
            <a:solidFill>
              <a:srgbClr val="FFFFFF"/>
            </a:solidFill>
            <a:prstDash val="solid"/>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2387048" y="-223044"/>
            <a:ext cx="12192000" cy="6858000"/>
          </a:xfrm>
          <a:prstGeom prst="rect">
            <a:avLst/>
          </a:prstGeom>
          <a:solidFill>
            <a:srgbClr val="FDFAF7"/>
          </a:solidFill>
        </p:spPr>
        <p:txBody>
          <a:bodyPr/>
          <a:lstStyle/>
          <a:p>
            <a:endParaRPr lang="en-US" dirty="0"/>
          </a:p>
        </p:txBody>
      </p:sp>
      <p:pic>
        <p:nvPicPr>
          <p:cNvPr id="4"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5" name="Image 1" descr="preencoded.png"/>
          <p:cNvPicPr>
            <a:picLocks noChangeAspect="1"/>
          </p:cNvPicPr>
          <p:nvPr/>
        </p:nvPicPr>
        <p:blipFill>
          <a:blip r:embed="rId4"/>
          <a:stretch>
            <a:fillRect/>
          </a:stretch>
        </p:blipFill>
        <p:spPr>
          <a:xfrm>
            <a:off x="7866360" y="1389360"/>
            <a:ext cx="4079280" cy="4079280"/>
          </a:xfrm>
          <a:prstGeom prst="rect">
            <a:avLst/>
          </a:prstGeom>
        </p:spPr>
      </p:pic>
      <p:sp>
        <p:nvSpPr>
          <p:cNvPr id="6" name="Text 2"/>
          <p:cNvSpPr/>
          <p:nvPr/>
        </p:nvSpPr>
        <p:spPr>
          <a:xfrm>
            <a:off x="689968" y="699790"/>
            <a:ext cx="4928989" cy="616148"/>
          </a:xfrm>
          <a:prstGeom prst="rect">
            <a:avLst/>
          </a:prstGeom>
          <a:noFill/>
        </p:spPr>
        <p:txBody>
          <a:bodyPr wrap="none" rtlCol="0" anchor="t"/>
          <a:lstStyle/>
          <a:p>
            <a:pPr>
              <a:lnSpc>
                <a:spcPts val="4850"/>
              </a:lnSpc>
            </a:pPr>
            <a:r>
              <a:rPr lang="en-US" sz="3880" b="1" kern="0" spc="-117" dirty="0">
                <a:solidFill>
                  <a:srgbClr val="F95F88"/>
                </a:solidFill>
                <a:latin typeface="p22-mackinac-pro" pitchFamily="34" charset="0"/>
                <a:ea typeface="p22-mackinac-pro" pitchFamily="34" charset="-122"/>
                <a:cs typeface="p22-mackinac-pro" pitchFamily="34" charset="-120"/>
              </a:rPr>
              <a:t>Giới thiệu đề tài</a:t>
            </a:r>
            <a:endParaRPr lang="en-US" sz="3880" dirty="0"/>
          </a:p>
        </p:txBody>
      </p:sp>
      <p:sp>
        <p:nvSpPr>
          <p:cNvPr id="7" name="Shape 3"/>
          <p:cNvSpPr/>
          <p:nvPr/>
        </p:nvSpPr>
        <p:spPr>
          <a:xfrm>
            <a:off x="689967" y="1833364"/>
            <a:ext cx="443607" cy="443607"/>
          </a:xfrm>
          <a:prstGeom prst="roundRect">
            <a:avLst>
              <a:gd name="adj" fmla="val 18667"/>
            </a:avLst>
          </a:prstGeom>
          <a:solidFill>
            <a:srgbClr val="E0D7F4"/>
          </a:solidFill>
          <a:ln w="7620">
            <a:solidFill>
              <a:srgbClr val="C6BDDA"/>
            </a:solidFill>
            <a:prstDash val="solid"/>
          </a:ln>
        </p:spPr>
        <p:txBody>
          <a:bodyPr/>
          <a:lstStyle/>
          <a:p>
            <a:endParaRPr lang="en-US"/>
          </a:p>
        </p:txBody>
      </p:sp>
      <p:sp>
        <p:nvSpPr>
          <p:cNvPr id="8" name="Text 4"/>
          <p:cNvSpPr/>
          <p:nvPr/>
        </p:nvSpPr>
        <p:spPr>
          <a:xfrm>
            <a:off x="856159" y="1907282"/>
            <a:ext cx="111224" cy="295771"/>
          </a:xfrm>
          <a:prstGeom prst="rect">
            <a:avLst/>
          </a:prstGeom>
          <a:noFill/>
        </p:spPr>
        <p:txBody>
          <a:bodyPr wrap="none" rtlCol="0" anchor="t"/>
          <a:lstStyle/>
          <a:p>
            <a:pPr algn="ctr">
              <a:lnSpc>
                <a:spcPts val="2330"/>
              </a:lnSpc>
            </a:pPr>
            <a:r>
              <a:rPr lang="en-US" sz="2330" b="1" kern="0" spc="-70" dirty="0">
                <a:solidFill>
                  <a:srgbClr val="272525"/>
                </a:solidFill>
                <a:latin typeface="p22-mackinac-pro" pitchFamily="34" charset="0"/>
                <a:ea typeface="p22-mackinac-pro" pitchFamily="34" charset="-122"/>
                <a:cs typeface="p22-mackinac-pro" pitchFamily="34" charset="-120"/>
              </a:rPr>
              <a:t>1</a:t>
            </a:r>
            <a:endParaRPr lang="en-US" sz="2330" dirty="0"/>
          </a:p>
        </p:txBody>
      </p:sp>
      <p:sp>
        <p:nvSpPr>
          <p:cNvPr id="9" name="Text 5"/>
          <p:cNvSpPr/>
          <p:nvPr/>
        </p:nvSpPr>
        <p:spPr>
          <a:xfrm>
            <a:off x="1330722" y="1833365"/>
            <a:ext cx="2464494" cy="308074"/>
          </a:xfrm>
          <a:prstGeom prst="rect">
            <a:avLst/>
          </a:prstGeom>
          <a:noFill/>
        </p:spPr>
        <p:txBody>
          <a:bodyPr wrap="none" rtlCol="0" anchor="t"/>
          <a:lstStyle/>
          <a:p>
            <a:pPr>
              <a:lnSpc>
                <a:spcPts val="2425"/>
              </a:lnSpc>
            </a:pPr>
            <a:r>
              <a:rPr lang="en-US" sz="1940" b="1" kern="0" spc="-58" dirty="0">
                <a:solidFill>
                  <a:srgbClr val="272525"/>
                </a:solidFill>
                <a:latin typeface="p22-mackinac-pro" pitchFamily="34" charset="0"/>
                <a:ea typeface="p22-mackinac-pro" pitchFamily="34" charset="-122"/>
                <a:cs typeface="p22-mackinac-pro" pitchFamily="34" charset="-120"/>
              </a:rPr>
              <a:t>Mục tiêu</a:t>
            </a:r>
            <a:endParaRPr lang="en-US" sz="1940" dirty="0"/>
          </a:p>
        </p:txBody>
      </p:sp>
      <p:sp>
        <p:nvSpPr>
          <p:cNvPr id="10" name="Text 6"/>
          <p:cNvSpPr/>
          <p:nvPr/>
        </p:nvSpPr>
        <p:spPr>
          <a:xfrm>
            <a:off x="1330722" y="2259707"/>
            <a:ext cx="5599311" cy="946249"/>
          </a:xfrm>
          <a:prstGeom prst="rect">
            <a:avLst/>
          </a:prstGeom>
          <a:noFill/>
        </p:spPr>
        <p:txBody>
          <a:bodyPr wrap="square" rtlCol="0" anchor="t"/>
          <a:lstStyle/>
          <a:p>
            <a:pPr>
              <a:lnSpc>
                <a:spcPts val="2485"/>
              </a:lnSpc>
            </a:pPr>
            <a:r>
              <a:rPr lang="en-US" sz="1550" dirty="0">
                <a:solidFill>
                  <a:srgbClr val="272525"/>
                </a:solidFill>
                <a:latin typeface="Eudoxus Sans" pitchFamily="34" charset="0"/>
                <a:ea typeface="Eudoxus Sans" pitchFamily="34" charset="-122"/>
                <a:cs typeface="Eudoxus Sans" pitchFamily="34" charset="-120"/>
              </a:rPr>
              <a:t>Xây dựng website bán hàng điện tử trực tuyến nhằm cung cấp một nền tảng trực tuyến cho việc mua </a:t>
            </a:r>
            <a:r>
              <a:rPr lang="en-US" sz="1550" dirty="0" err="1">
                <a:solidFill>
                  <a:srgbClr val="272525"/>
                </a:solidFill>
                <a:latin typeface="Eudoxus Sans" pitchFamily="34" charset="0"/>
                <a:ea typeface="Eudoxus Sans" pitchFamily="34" charset="-122"/>
                <a:cs typeface="Eudoxus Sans" pitchFamily="34" charset="-120"/>
              </a:rPr>
              <a:t>bán</a:t>
            </a:r>
            <a:r>
              <a:rPr lang="en-US" sz="1550" dirty="0">
                <a:solidFill>
                  <a:srgbClr val="272525"/>
                </a:solidFill>
                <a:latin typeface="Eudoxus Sans" pitchFamily="34" charset="0"/>
                <a:ea typeface="Eudoxus Sans" pitchFamily="34" charset="-122"/>
                <a:cs typeface="Eudoxus Sans" pitchFamily="34" charset="-120"/>
              </a:rPr>
              <a:t> </a:t>
            </a:r>
            <a:r>
              <a:rPr lang="en-US" sz="1550" dirty="0" err="1">
                <a:solidFill>
                  <a:srgbClr val="272525"/>
                </a:solidFill>
                <a:latin typeface="Eudoxus Sans" pitchFamily="34" charset="0"/>
                <a:ea typeface="Eudoxus Sans" pitchFamily="34" charset="-122"/>
                <a:cs typeface="Eudoxus Sans" pitchFamily="34" charset="-120"/>
              </a:rPr>
              <a:t>xe</a:t>
            </a:r>
            <a:r>
              <a:rPr lang="en-US" sz="1550" dirty="0">
                <a:solidFill>
                  <a:srgbClr val="272525"/>
                </a:solidFill>
                <a:latin typeface="Eudoxus Sans" pitchFamily="34" charset="0"/>
                <a:ea typeface="Eudoxus Sans" pitchFamily="34" charset="-122"/>
                <a:cs typeface="Eudoxus Sans" pitchFamily="34" charset="-120"/>
              </a:rPr>
              <a:t>.</a:t>
            </a:r>
            <a:endParaRPr lang="en-US" sz="1550" dirty="0"/>
          </a:p>
        </p:txBody>
      </p:sp>
      <p:sp>
        <p:nvSpPr>
          <p:cNvPr id="11" name="Shape 7"/>
          <p:cNvSpPr/>
          <p:nvPr/>
        </p:nvSpPr>
        <p:spPr>
          <a:xfrm>
            <a:off x="689967" y="3624857"/>
            <a:ext cx="443607" cy="443607"/>
          </a:xfrm>
          <a:prstGeom prst="roundRect">
            <a:avLst>
              <a:gd name="adj" fmla="val 18667"/>
            </a:avLst>
          </a:prstGeom>
          <a:solidFill>
            <a:srgbClr val="E0D7F4"/>
          </a:solidFill>
          <a:ln w="7620">
            <a:solidFill>
              <a:srgbClr val="C6BDDA"/>
            </a:solidFill>
            <a:prstDash val="solid"/>
          </a:ln>
        </p:spPr>
        <p:txBody>
          <a:bodyPr/>
          <a:lstStyle/>
          <a:p>
            <a:endParaRPr lang="en-US"/>
          </a:p>
        </p:txBody>
      </p:sp>
      <p:sp>
        <p:nvSpPr>
          <p:cNvPr id="12" name="Text 8"/>
          <p:cNvSpPr/>
          <p:nvPr/>
        </p:nvSpPr>
        <p:spPr>
          <a:xfrm>
            <a:off x="830163" y="3698776"/>
            <a:ext cx="163215" cy="295771"/>
          </a:xfrm>
          <a:prstGeom prst="rect">
            <a:avLst/>
          </a:prstGeom>
          <a:noFill/>
        </p:spPr>
        <p:txBody>
          <a:bodyPr wrap="none" rtlCol="0" anchor="t"/>
          <a:lstStyle/>
          <a:p>
            <a:pPr algn="ctr">
              <a:lnSpc>
                <a:spcPts val="2330"/>
              </a:lnSpc>
            </a:pPr>
            <a:r>
              <a:rPr lang="en-US" sz="2330" b="1" kern="0" spc="-70" dirty="0">
                <a:solidFill>
                  <a:srgbClr val="272525"/>
                </a:solidFill>
                <a:latin typeface="p22-mackinac-pro" pitchFamily="34" charset="0"/>
                <a:ea typeface="p22-mackinac-pro" pitchFamily="34" charset="-122"/>
                <a:cs typeface="p22-mackinac-pro" pitchFamily="34" charset="-120"/>
              </a:rPr>
              <a:t>2</a:t>
            </a:r>
            <a:endParaRPr lang="en-US" sz="2330" dirty="0"/>
          </a:p>
        </p:txBody>
      </p:sp>
      <p:sp>
        <p:nvSpPr>
          <p:cNvPr id="13" name="Text 9"/>
          <p:cNvSpPr/>
          <p:nvPr/>
        </p:nvSpPr>
        <p:spPr>
          <a:xfrm>
            <a:off x="1330722" y="3624858"/>
            <a:ext cx="2464494" cy="308074"/>
          </a:xfrm>
          <a:prstGeom prst="rect">
            <a:avLst/>
          </a:prstGeom>
          <a:noFill/>
        </p:spPr>
        <p:txBody>
          <a:bodyPr wrap="none" rtlCol="0" anchor="t"/>
          <a:lstStyle/>
          <a:p>
            <a:pPr>
              <a:lnSpc>
                <a:spcPts val="2425"/>
              </a:lnSpc>
            </a:pPr>
            <a:r>
              <a:rPr lang="en-US" sz="1940" b="1" kern="0" spc="-58" dirty="0">
                <a:solidFill>
                  <a:srgbClr val="272525"/>
                </a:solidFill>
                <a:latin typeface="p22-mackinac-pro" pitchFamily="34" charset="0"/>
                <a:ea typeface="p22-mackinac-pro" pitchFamily="34" charset="-122"/>
                <a:cs typeface="p22-mackinac-pro" pitchFamily="34" charset="-120"/>
              </a:rPr>
              <a:t>Công nghệ</a:t>
            </a:r>
            <a:endParaRPr lang="en-US" sz="1940" dirty="0"/>
          </a:p>
        </p:txBody>
      </p:sp>
      <p:sp>
        <p:nvSpPr>
          <p:cNvPr id="14" name="Text 10"/>
          <p:cNvSpPr/>
          <p:nvPr/>
        </p:nvSpPr>
        <p:spPr>
          <a:xfrm>
            <a:off x="1330722" y="4051201"/>
            <a:ext cx="5599311" cy="946249"/>
          </a:xfrm>
          <a:prstGeom prst="rect">
            <a:avLst/>
          </a:prstGeom>
          <a:noFill/>
        </p:spPr>
        <p:txBody>
          <a:bodyPr wrap="square" rtlCol="0" anchor="t"/>
          <a:lstStyle/>
          <a:p>
            <a:pPr>
              <a:lnSpc>
                <a:spcPts val="2485"/>
              </a:lnSpc>
            </a:pPr>
            <a:r>
              <a:rPr lang="en-US" sz="1550" dirty="0">
                <a:solidFill>
                  <a:srgbClr val="272525"/>
                </a:solidFill>
                <a:latin typeface="Eudoxus Sans" pitchFamily="34" charset="0"/>
                <a:ea typeface="Eudoxus Sans" pitchFamily="34" charset="-122"/>
                <a:cs typeface="Eudoxus Sans" pitchFamily="34" charset="-120"/>
              </a:rPr>
              <a:t>Hệ quản trị cơ sở dữ liệu: </a:t>
            </a:r>
            <a:r>
              <a:rPr lang="en-US" sz="1550" dirty="0" err="1">
                <a:solidFill>
                  <a:srgbClr val="272525"/>
                </a:solidFill>
                <a:latin typeface="Eudoxus Sans" pitchFamily="34" charset="0"/>
                <a:ea typeface="Eudoxus Sans" pitchFamily="34" charset="-122"/>
                <a:cs typeface="Eudoxus Sans" pitchFamily="34" charset="-120"/>
              </a:rPr>
              <a:t>Mongodb</a:t>
            </a:r>
            <a:r>
              <a:rPr lang="en-US" sz="1550" dirty="0">
                <a:solidFill>
                  <a:srgbClr val="272525"/>
                </a:solidFill>
                <a:latin typeface="Eudoxus Sans" pitchFamily="34" charset="0"/>
                <a:ea typeface="Eudoxus Sans" pitchFamily="34" charset="-122"/>
                <a:cs typeface="Eudoxus Sans" pitchFamily="34" charset="-120"/>
              </a:rPr>
              <a:t>. </a:t>
            </a:r>
          </a:p>
          <a:p>
            <a:pPr>
              <a:lnSpc>
                <a:spcPts val="2485"/>
              </a:lnSpc>
            </a:pPr>
            <a:r>
              <a:rPr lang="en-US" sz="1550" dirty="0" err="1">
                <a:solidFill>
                  <a:srgbClr val="272525"/>
                </a:solidFill>
                <a:latin typeface="Eudoxus Sans" pitchFamily="34" charset="0"/>
                <a:ea typeface="Eudoxus Sans" pitchFamily="34" charset="-122"/>
                <a:cs typeface="Eudoxus Sans" pitchFamily="34" charset="-120"/>
              </a:rPr>
              <a:t>Công</a:t>
            </a:r>
            <a:r>
              <a:rPr lang="en-US" sz="1550" dirty="0">
                <a:solidFill>
                  <a:srgbClr val="272525"/>
                </a:solidFill>
                <a:latin typeface="Eudoxus Sans" pitchFamily="34" charset="0"/>
                <a:ea typeface="Eudoxus Sans" pitchFamily="34" charset="-122"/>
                <a:cs typeface="Eudoxus Sans" pitchFamily="34" charset="-120"/>
              </a:rPr>
              <a:t> cụ lập trình: </a:t>
            </a:r>
            <a:r>
              <a:rPr lang="en-US" sz="1550" dirty="0" err="1">
                <a:solidFill>
                  <a:srgbClr val="272525"/>
                </a:solidFill>
                <a:latin typeface="Eudoxus Sans" pitchFamily="34" charset="0"/>
                <a:ea typeface="Eudoxus Sans" pitchFamily="34" charset="-122"/>
                <a:cs typeface="Eudoxus Sans" pitchFamily="34" charset="-120"/>
              </a:rPr>
              <a:t>nodemon</a:t>
            </a:r>
            <a:r>
              <a:rPr lang="en-US" sz="1550" dirty="0">
                <a:solidFill>
                  <a:srgbClr val="272525"/>
                </a:solidFill>
                <a:latin typeface="Eudoxus Sans" pitchFamily="34" charset="0"/>
                <a:ea typeface="Eudoxus Sans" pitchFamily="34" charset="-122"/>
                <a:cs typeface="Eudoxus Sans" pitchFamily="34" charset="-120"/>
              </a:rPr>
              <a:t>, Visual Studio Code. </a:t>
            </a:r>
          </a:p>
          <a:p>
            <a:pPr>
              <a:lnSpc>
                <a:spcPts val="2485"/>
              </a:lnSpc>
            </a:pPr>
            <a:r>
              <a:rPr lang="en-US" sz="1550" dirty="0" err="1">
                <a:solidFill>
                  <a:srgbClr val="272525"/>
                </a:solidFill>
                <a:latin typeface="Eudoxus Sans" pitchFamily="34" charset="0"/>
                <a:ea typeface="Eudoxus Sans" pitchFamily="34" charset="-122"/>
                <a:cs typeface="Eudoxus Sans" pitchFamily="34" charset="-120"/>
              </a:rPr>
              <a:t>Ngôn</a:t>
            </a:r>
            <a:r>
              <a:rPr lang="en-US" sz="1550" dirty="0">
                <a:solidFill>
                  <a:srgbClr val="272525"/>
                </a:solidFill>
                <a:latin typeface="Eudoxus Sans" pitchFamily="34" charset="0"/>
                <a:ea typeface="Eudoxus Sans" pitchFamily="34" charset="-122"/>
                <a:cs typeface="Eudoxus Sans" pitchFamily="34" charset="-120"/>
              </a:rPr>
              <a:t> ngữ lập trình: Java script.</a:t>
            </a:r>
            <a:endParaRPr lang="en-US" sz="1550" dirty="0"/>
          </a:p>
        </p:txBody>
      </p:sp>
      <p:sp>
        <p:nvSpPr>
          <p:cNvPr id="15" name="Shape 11"/>
          <p:cNvSpPr/>
          <p:nvPr/>
        </p:nvSpPr>
        <p:spPr>
          <a:xfrm>
            <a:off x="689967" y="5100935"/>
            <a:ext cx="443607" cy="443607"/>
          </a:xfrm>
          <a:prstGeom prst="roundRect">
            <a:avLst>
              <a:gd name="adj" fmla="val 18667"/>
            </a:avLst>
          </a:prstGeom>
          <a:solidFill>
            <a:srgbClr val="E0D7F4"/>
          </a:solidFill>
          <a:ln w="7620">
            <a:solidFill>
              <a:srgbClr val="C6BDDA"/>
            </a:solidFill>
            <a:prstDash val="solid"/>
          </a:ln>
        </p:spPr>
        <p:txBody>
          <a:bodyPr/>
          <a:lstStyle/>
          <a:p>
            <a:endParaRPr lang="en-US"/>
          </a:p>
        </p:txBody>
      </p:sp>
      <p:sp>
        <p:nvSpPr>
          <p:cNvPr id="16" name="Text 12"/>
          <p:cNvSpPr/>
          <p:nvPr/>
        </p:nvSpPr>
        <p:spPr>
          <a:xfrm>
            <a:off x="827583" y="5174854"/>
            <a:ext cx="168275" cy="295771"/>
          </a:xfrm>
          <a:prstGeom prst="rect">
            <a:avLst/>
          </a:prstGeom>
          <a:noFill/>
        </p:spPr>
        <p:txBody>
          <a:bodyPr wrap="none" rtlCol="0" anchor="t"/>
          <a:lstStyle/>
          <a:p>
            <a:pPr algn="ctr">
              <a:lnSpc>
                <a:spcPts val="2330"/>
              </a:lnSpc>
            </a:pPr>
            <a:r>
              <a:rPr lang="en-US" sz="2330" b="1" kern="0" spc="-70" dirty="0">
                <a:solidFill>
                  <a:srgbClr val="272525"/>
                </a:solidFill>
                <a:latin typeface="p22-mackinac-pro" pitchFamily="34" charset="0"/>
                <a:ea typeface="p22-mackinac-pro" pitchFamily="34" charset="-122"/>
                <a:cs typeface="p22-mackinac-pro" pitchFamily="34" charset="-120"/>
              </a:rPr>
              <a:t>3</a:t>
            </a:r>
            <a:endParaRPr lang="en-US" sz="2330" dirty="0"/>
          </a:p>
        </p:txBody>
      </p:sp>
      <p:sp>
        <p:nvSpPr>
          <p:cNvPr id="17" name="Text 13"/>
          <p:cNvSpPr/>
          <p:nvPr/>
        </p:nvSpPr>
        <p:spPr>
          <a:xfrm>
            <a:off x="1330722" y="5100936"/>
            <a:ext cx="2464494" cy="308074"/>
          </a:xfrm>
          <a:prstGeom prst="rect">
            <a:avLst/>
          </a:prstGeom>
          <a:noFill/>
        </p:spPr>
        <p:txBody>
          <a:bodyPr wrap="none" rtlCol="0" anchor="t"/>
          <a:lstStyle/>
          <a:p>
            <a:pPr>
              <a:lnSpc>
                <a:spcPts val="2425"/>
              </a:lnSpc>
            </a:pPr>
            <a:r>
              <a:rPr lang="en-US" sz="1940" b="1" kern="0" spc="-58" dirty="0">
                <a:solidFill>
                  <a:srgbClr val="272525"/>
                </a:solidFill>
                <a:latin typeface="p22-mackinac-pro" pitchFamily="34" charset="0"/>
                <a:ea typeface="p22-mackinac-pro" pitchFamily="34" charset="-122"/>
                <a:cs typeface="p22-mackinac-pro" pitchFamily="34" charset="-120"/>
              </a:rPr>
              <a:t>Thư viện</a:t>
            </a:r>
            <a:endParaRPr lang="en-US" sz="1940" dirty="0"/>
          </a:p>
        </p:txBody>
      </p:sp>
      <p:sp>
        <p:nvSpPr>
          <p:cNvPr id="18" name="Text 14"/>
          <p:cNvSpPr/>
          <p:nvPr/>
        </p:nvSpPr>
        <p:spPr>
          <a:xfrm>
            <a:off x="1330722" y="5527279"/>
            <a:ext cx="5599311" cy="630833"/>
          </a:xfrm>
          <a:prstGeom prst="rect">
            <a:avLst/>
          </a:prstGeom>
          <a:noFill/>
        </p:spPr>
        <p:txBody>
          <a:bodyPr wrap="square" rtlCol="0" anchor="t"/>
          <a:lstStyle/>
          <a:p>
            <a:pPr>
              <a:lnSpc>
                <a:spcPts val="2485"/>
              </a:lnSpc>
            </a:pPr>
            <a:r>
              <a:rPr lang="en-US" sz="1550" dirty="0"/>
              <a:t>Node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0" y="0"/>
            <a:ext cx="12192000" cy="6858000"/>
          </a:xfrm>
          <a:prstGeom prst="rect">
            <a:avLst/>
          </a:prstGeom>
          <a:solidFill>
            <a:srgbClr val="FDFAF7"/>
          </a:solidFill>
        </p:spPr>
        <p:txBody>
          <a:bodyPr/>
          <a:lstStyle/>
          <a:p>
            <a:endParaRPr lang="en-US" dirty="0"/>
          </a:p>
        </p:txBody>
      </p:sp>
      <p:sp>
        <p:nvSpPr>
          <p:cNvPr id="4" name="Text 2"/>
          <p:cNvSpPr/>
          <p:nvPr/>
        </p:nvSpPr>
        <p:spPr>
          <a:xfrm>
            <a:off x="720031" y="1177429"/>
            <a:ext cx="5143500" cy="642938"/>
          </a:xfrm>
          <a:prstGeom prst="rect">
            <a:avLst/>
          </a:prstGeom>
          <a:noFill/>
        </p:spPr>
        <p:txBody>
          <a:bodyPr wrap="none" rtlCol="0" anchor="t"/>
          <a:lstStyle/>
          <a:p>
            <a:pPr>
              <a:lnSpc>
                <a:spcPts val="5060"/>
              </a:lnSpc>
            </a:pPr>
            <a:r>
              <a:rPr lang="en-US" sz="4050" b="1" kern="0" spc="-122" dirty="0">
                <a:solidFill>
                  <a:srgbClr val="F95F88"/>
                </a:solidFill>
                <a:latin typeface="p22-mackinac-pro" pitchFamily="34" charset="0"/>
                <a:ea typeface="p22-mackinac-pro" pitchFamily="34" charset="-122"/>
                <a:cs typeface="p22-mackinac-pro" pitchFamily="34" charset="-120"/>
              </a:rPr>
              <a:t>Khảo sát hiện trạng</a:t>
            </a:r>
            <a:endParaRPr lang="en-US" sz="4050" dirty="0"/>
          </a:p>
        </p:txBody>
      </p:sp>
      <p:sp>
        <p:nvSpPr>
          <p:cNvPr id="5" name="Text 3"/>
          <p:cNvSpPr/>
          <p:nvPr/>
        </p:nvSpPr>
        <p:spPr>
          <a:xfrm>
            <a:off x="720031" y="2334618"/>
            <a:ext cx="2571750" cy="321469"/>
          </a:xfrm>
          <a:prstGeom prst="rect">
            <a:avLst/>
          </a:prstGeom>
          <a:noFill/>
        </p:spPr>
        <p:txBody>
          <a:bodyPr wrap="none" rtlCol="0" anchor="t"/>
          <a:lstStyle/>
          <a:p>
            <a:pPr>
              <a:lnSpc>
                <a:spcPts val="2530"/>
              </a:lnSpc>
            </a:pPr>
            <a:r>
              <a:rPr lang="en-US" sz="2025" b="1" kern="0" spc="-61" dirty="0">
                <a:solidFill>
                  <a:srgbClr val="F95F88"/>
                </a:solidFill>
                <a:latin typeface="p22-mackinac-pro" pitchFamily="34" charset="0"/>
                <a:ea typeface="p22-mackinac-pro" pitchFamily="34" charset="-122"/>
                <a:cs typeface="p22-mackinac-pro" pitchFamily="34" charset="-120"/>
              </a:rPr>
              <a:t>Thực trạng</a:t>
            </a:r>
            <a:endParaRPr lang="en-US" sz="2025" dirty="0"/>
          </a:p>
        </p:txBody>
      </p:sp>
      <p:sp>
        <p:nvSpPr>
          <p:cNvPr id="6" name="Text 4"/>
          <p:cNvSpPr/>
          <p:nvPr/>
        </p:nvSpPr>
        <p:spPr>
          <a:xfrm>
            <a:off x="720031" y="2861767"/>
            <a:ext cx="3249018" cy="2633663"/>
          </a:xfrm>
          <a:prstGeom prst="rect">
            <a:avLst/>
          </a:prstGeom>
          <a:noFill/>
        </p:spPr>
        <p:txBody>
          <a:bodyPr wrap="square" rtlCol="0" anchor="t"/>
          <a:lstStyle/>
          <a:p>
            <a:pPr>
              <a:lnSpc>
                <a:spcPts val="2590"/>
              </a:lnSpc>
            </a:pPr>
            <a:r>
              <a:rPr lang="en-US" sz="1620" dirty="0">
                <a:solidFill>
                  <a:srgbClr val="272525"/>
                </a:solidFill>
                <a:latin typeface="Eudoxus Sans" pitchFamily="34" charset="0"/>
                <a:ea typeface="Eudoxus Sans" pitchFamily="34" charset="-122"/>
                <a:cs typeface="Eudoxus Sans" pitchFamily="34" charset="-120"/>
              </a:rPr>
              <a:t>Các trang web trên toàn thế giới đang phát triển với tốc độ vũ bão, và số lượng người kết nối với nó cũng ngày càng tăng. Kinh doanh online trở thành ngành nghề đem lại lợi nhuận cao, nhiều doanh nghiệp hiện nay cung cấp các mặt hàng điện tử trực tuyến.</a:t>
            </a:r>
            <a:endParaRPr lang="en-US" sz="1620" dirty="0"/>
          </a:p>
        </p:txBody>
      </p:sp>
      <p:sp>
        <p:nvSpPr>
          <p:cNvPr id="7" name="Text 5"/>
          <p:cNvSpPr/>
          <p:nvPr/>
        </p:nvSpPr>
        <p:spPr>
          <a:xfrm>
            <a:off x="4477246" y="2334618"/>
            <a:ext cx="2571750" cy="321469"/>
          </a:xfrm>
          <a:prstGeom prst="rect">
            <a:avLst/>
          </a:prstGeom>
          <a:noFill/>
        </p:spPr>
        <p:txBody>
          <a:bodyPr wrap="none" rtlCol="0" anchor="t"/>
          <a:lstStyle/>
          <a:p>
            <a:pPr>
              <a:lnSpc>
                <a:spcPts val="2530"/>
              </a:lnSpc>
            </a:pPr>
            <a:r>
              <a:rPr lang="en-US" sz="2025" b="1" kern="0" spc="-61" dirty="0">
                <a:solidFill>
                  <a:srgbClr val="F95F88"/>
                </a:solidFill>
                <a:latin typeface="p22-mackinac-pro" pitchFamily="34" charset="0"/>
                <a:ea typeface="p22-mackinac-pro" pitchFamily="34" charset="-122"/>
                <a:cs typeface="p22-mackinac-pro" pitchFamily="34" charset="-120"/>
              </a:rPr>
              <a:t>Mô hình nghiệp vụ</a:t>
            </a:r>
            <a:endParaRPr lang="en-US" sz="2025" dirty="0"/>
          </a:p>
        </p:txBody>
      </p:sp>
      <p:sp>
        <p:nvSpPr>
          <p:cNvPr id="8" name="Text 6"/>
          <p:cNvSpPr/>
          <p:nvPr/>
        </p:nvSpPr>
        <p:spPr>
          <a:xfrm>
            <a:off x="4477246" y="2861767"/>
            <a:ext cx="3430621" cy="1646039"/>
          </a:xfrm>
          <a:prstGeom prst="rect">
            <a:avLst/>
          </a:prstGeom>
          <a:noFill/>
        </p:spPr>
        <p:txBody>
          <a:bodyPr wrap="square" rtlCol="0" anchor="t"/>
          <a:lstStyle/>
          <a:p>
            <a:pPr>
              <a:lnSpc>
                <a:spcPts val="2590"/>
              </a:lnSpc>
            </a:pPr>
            <a:r>
              <a:rPr lang="en-US" sz="1620" dirty="0">
                <a:solidFill>
                  <a:srgbClr val="272525"/>
                </a:solidFill>
                <a:latin typeface="Eudoxus Sans" pitchFamily="34" charset="0"/>
                <a:ea typeface="Eudoxus Sans" pitchFamily="34" charset="-122"/>
                <a:cs typeface="Eudoxus Sans" pitchFamily="34" charset="-120"/>
              </a:rPr>
              <a:t>Hệ thống bao gồm 3 vai trò chính: </a:t>
            </a:r>
          </a:p>
          <a:p>
            <a:pPr marL="285750" indent="-285750">
              <a:lnSpc>
                <a:spcPts val="2590"/>
              </a:lnSpc>
              <a:buFont typeface="Arial" panose="020B0604020202020204" pitchFamily="34" charset="0"/>
              <a:buChar char="•"/>
            </a:pPr>
            <a:r>
              <a:rPr lang="en-US" sz="1620" dirty="0" err="1">
                <a:solidFill>
                  <a:srgbClr val="272525"/>
                </a:solidFill>
                <a:latin typeface="Eudoxus Sans" pitchFamily="34" charset="0"/>
                <a:ea typeface="Eudoxus Sans" pitchFamily="34" charset="-122"/>
                <a:cs typeface="Eudoxus Sans" pitchFamily="34" charset="-120"/>
              </a:rPr>
              <a:t>Quản</a:t>
            </a:r>
            <a:r>
              <a:rPr lang="en-US" sz="1620" dirty="0">
                <a:solidFill>
                  <a:srgbClr val="272525"/>
                </a:solidFill>
                <a:latin typeface="Eudoxus Sans" pitchFamily="34" charset="0"/>
                <a:ea typeface="Eudoxus Sans" pitchFamily="34" charset="-122"/>
                <a:cs typeface="Eudoxus Sans" pitchFamily="34" charset="-120"/>
              </a:rPr>
              <a:t> trị viên (Admin)</a:t>
            </a:r>
          </a:p>
          <a:p>
            <a:pPr marL="285750" indent="-285750">
              <a:lnSpc>
                <a:spcPts val="2590"/>
              </a:lnSpc>
              <a:buFont typeface="Arial" panose="020B0604020202020204" pitchFamily="34" charset="0"/>
              <a:buChar char="•"/>
            </a:pPr>
            <a:r>
              <a:rPr lang="en-US" sz="1620" dirty="0" err="1">
                <a:solidFill>
                  <a:srgbClr val="272525"/>
                </a:solidFill>
                <a:latin typeface="Eudoxus Sans" pitchFamily="34" charset="0"/>
                <a:ea typeface="Eudoxus Sans" pitchFamily="34" charset="-122"/>
                <a:cs typeface="Eudoxus Sans" pitchFamily="34" charset="-120"/>
              </a:rPr>
              <a:t>Người</a:t>
            </a:r>
            <a:r>
              <a:rPr lang="en-US" sz="1620" dirty="0">
                <a:solidFill>
                  <a:srgbClr val="272525"/>
                </a:solidFill>
                <a:latin typeface="Eudoxus Sans" pitchFamily="34" charset="0"/>
                <a:ea typeface="Eudoxus Sans" pitchFamily="34" charset="-122"/>
                <a:cs typeface="Eudoxus Sans" pitchFamily="34" charset="-120"/>
              </a:rPr>
              <a:t> xem (Viewer) </a:t>
            </a:r>
          </a:p>
          <a:p>
            <a:pPr marL="285750" indent="-285750">
              <a:lnSpc>
                <a:spcPts val="2590"/>
              </a:lnSpc>
              <a:buFont typeface="Arial" panose="020B0604020202020204" pitchFamily="34" charset="0"/>
              <a:buChar char="•"/>
            </a:pPr>
            <a:r>
              <a:rPr lang="en-US" sz="1620" dirty="0" err="1">
                <a:solidFill>
                  <a:srgbClr val="272525"/>
                </a:solidFill>
                <a:latin typeface="Eudoxus Sans" pitchFamily="34" charset="0"/>
                <a:ea typeface="Eudoxus Sans" pitchFamily="34" charset="-122"/>
                <a:cs typeface="Eudoxus Sans" pitchFamily="34" charset="-120"/>
              </a:rPr>
              <a:t>Khách</a:t>
            </a:r>
            <a:r>
              <a:rPr lang="en-US" sz="1620" dirty="0">
                <a:solidFill>
                  <a:srgbClr val="272525"/>
                </a:solidFill>
                <a:latin typeface="Eudoxus Sans" pitchFamily="34" charset="0"/>
                <a:ea typeface="Eudoxus Sans" pitchFamily="34" charset="-122"/>
                <a:cs typeface="Eudoxus Sans" pitchFamily="34" charset="-120"/>
              </a:rPr>
              <a:t> hàng (Customer)</a:t>
            </a:r>
          </a:p>
          <a:p>
            <a:pPr>
              <a:lnSpc>
                <a:spcPts val="2590"/>
              </a:lnSpc>
            </a:pPr>
            <a:r>
              <a:rPr lang="en-US" sz="1620" dirty="0">
                <a:solidFill>
                  <a:srgbClr val="272525"/>
                </a:solidFill>
                <a:latin typeface="Eudoxus Sans" pitchFamily="34" charset="0"/>
                <a:ea typeface="Eudoxus Sans" pitchFamily="34" charset="-122"/>
                <a:cs typeface="Eudoxus Sans" pitchFamily="34" charset="-120"/>
              </a:rPr>
              <a:t> Mỗi vai trò có những chức năng riêng biệt.</a:t>
            </a:r>
            <a:endParaRPr lang="en-US" sz="1620" dirty="0"/>
          </a:p>
        </p:txBody>
      </p:sp>
      <p:sp>
        <p:nvSpPr>
          <p:cNvPr id="9" name="Text 7"/>
          <p:cNvSpPr/>
          <p:nvPr/>
        </p:nvSpPr>
        <p:spPr>
          <a:xfrm>
            <a:off x="8234462" y="2334618"/>
            <a:ext cx="2571750" cy="321469"/>
          </a:xfrm>
          <a:prstGeom prst="rect">
            <a:avLst/>
          </a:prstGeom>
          <a:noFill/>
        </p:spPr>
        <p:txBody>
          <a:bodyPr wrap="none" rtlCol="0" anchor="t"/>
          <a:lstStyle/>
          <a:p>
            <a:pPr>
              <a:lnSpc>
                <a:spcPts val="2530"/>
              </a:lnSpc>
            </a:pPr>
            <a:r>
              <a:rPr lang="en-US" sz="2025" b="1" kern="0" spc="-61" dirty="0">
                <a:solidFill>
                  <a:srgbClr val="F95F88"/>
                </a:solidFill>
                <a:latin typeface="p22-mackinac-pro" pitchFamily="34" charset="0"/>
                <a:ea typeface="p22-mackinac-pro" pitchFamily="34" charset="-122"/>
                <a:cs typeface="p22-mackinac-pro" pitchFamily="34" charset="-120"/>
              </a:rPr>
              <a:t>Cơ cấu tổ chức</a:t>
            </a:r>
            <a:endParaRPr lang="en-US" sz="2025" dirty="0"/>
          </a:p>
        </p:txBody>
      </p:sp>
      <p:pic>
        <p:nvPicPr>
          <p:cNvPr id="10" name="Image 0" descr="preencoded.png"/>
          <p:cNvPicPr>
            <a:picLocks noChangeAspect="1"/>
          </p:cNvPicPr>
          <p:nvPr/>
        </p:nvPicPr>
        <p:blipFill>
          <a:blip r:embed="rId3"/>
          <a:stretch>
            <a:fillRect/>
          </a:stretch>
        </p:blipFill>
        <p:spPr>
          <a:xfrm>
            <a:off x="8234462" y="2887464"/>
            <a:ext cx="3249018" cy="10213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0" y="0"/>
            <a:ext cx="12192000" cy="6858000"/>
          </a:xfrm>
          <a:prstGeom prst="rect">
            <a:avLst/>
          </a:prstGeom>
          <a:solidFill>
            <a:srgbClr val="FDFAF7"/>
          </a:solidFill>
        </p:spPr>
        <p:txBody>
          <a:bodyPr/>
          <a:lstStyle/>
          <a:p>
            <a:endParaRPr lang="en-US" dirty="0"/>
          </a:p>
        </p:txBody>
      </p:sp>
      <p:pic>
        <p:nvPicPr>
          <p:cNvPr id="5" name="Picture 4"/>
          <p:cNvPicPr>
            <a:picLocks noChangeAspect="1"/>
          </p:cNvPicPr>
          <p:nvPr/>
        </p:nvPicPr>
        <p:blipFill>
          <a:blip r:embed="rId2"/>
          <a:stretch>
            <a:fillRect/>
          </a:stretch>
        </p:blipFill>
        <p:spPr>
          <a:xfrm>
            <a:off x="2714625" y="1413510"/>
            <a:ext cx="6762750" cy="4705350"/>
          </a:xfrm>
          <a:prstGeom prst="rect">
            <a:avLst/>
          </a:prstGeom>
        </p:spPr>
      </p:pic>
      <p:sp>
        <p:nvSpPr>
          <p:cNvPr id="6" name="Rectangle 5"/>
          <p:cNvSpPr/>
          <p:nvPr/>
        </p:nvSpPr>
        <p:spPr>
          <a:xfrm>
            <a:off x="4401498" y="344533"/>
            <a:ext cx="6555870" cy="667490"/>
          </a:xfrm>
          <a:prstGeom prst="rect">
            <a:avLst/>
          </a:prstGeom>
        </p:spPr>
        <p:txBody>
          <a:bodyPr wrap="square">
            <a:spAutoFit/>
          </a:bodyPr>
          <a:lstStyle/>
          <a:p>
            <a:pPr>
              <a:lnSpc>
                <a:spcPts val="5060"/>
              </a:lnSpc>
            </a:pPr>
            <a:r>
              <a:rPr lang="en-US" sz="2500" b="1" kern="0" spc="-122" dirty="0" err="1">
                <a:solidFill>
                  <a:srgbClr val="F95F88"/>
                </a:solidFill>
                <a:latin typeface="p22-mackinac-pro" pitchFamily="34" charset="0"/>
                <a:ea typeface="p22-mackinac-pro" pitchFamily="34" charset="-122"/>
                <a:cs typeface="p22-mackinac-pro" pitchFamily="34" charset="-120"/>
              </a:rPr>
              <a:t>Vai</a:t>
            </a:r>
            <a:r>
              <a:rPr lang="en-US" sz="2500" b="1" kern="0" spc="-122" dirty="0">
                <a:solidFill>
                  <a:srgbClr val="F95F88"/>
                </a:solidFill>
                <a:latin typeface="p22-mackinac-pro" pitchFamily="34" charset="0"/>
                <a:ea typeface="p22-mackinac-pro" pitchFamily="34" charset="-122"/>
                <a:cs typeface="p22-mackinac-pro" pitchFamily="34" charset="-120"/>
              </a:rPr>
              <a:t> </a:t>
            </a:r>
            <a:r>
              <a:rPr lang="en-US" sz="2500" b="1" kern="0" spc="-122" dirty="0" err="1">
                <a:solidFill>
                  <a:srgbClr val="F95F88"/>
                </a:solidFill>
                <a:latin typeface="p22-mackinac-pro" pitchFamily="34" charset="0"/>
                <a:ea typeface="p22-mackinac-pro" pitchFamily="34" charset="-122"/>
                <a:cs typeface="p22-mackinac-pro" pitchFamily="34" charset="-120"/>
              </a:rPr>
              <a:t>trò</a:t>
            </a:r>
            <a:r>
              <a:rPr lang="en-US" sz="2500" b="1" kern="0" spc="-122" dirty="0">
                <a:solidFill>
                  <a:srgbClr val="F95F88"/>
                </a:solidFill>
                <a:latin typeface="p22-mackinac-pro" pitchFamily="34" charset="0"/>
                <a:ea typeface="p22-mackinac-pro" pitchFamily="34" charset="-122"/>
                <a:cs typeface="p22-mackinac-pro" pitchFamily="34" charset="-120"/>
              </a:rPr>
              <a:t> </a:t>
            </a:r>
            <a:r>
              <a:rPr lang="en-US" sz="2500" b="1" kern="0" spc="-122" dirty="0" err="1">
                <a:solidFill>
                  <a:srgbClr val="F95F88"/>
                </a:solidFill>
                <a:latin typeface="p22-mackinac-pro" pitchFamily="34" charset="0"/>
                <a:ea typeface="p22-mackinac-pro" pitchFamily="34" charset="-122"/>
                <a:cs typeface="p22-mackinac-pro" pitchFamily="34" charset="-120"/>
              </a:rPr>
              <a:t>và</a:t>
            </a:r>
            <a:r>
              <a:rPr lang="en-US" sz="2500" b="1" kern="0" spc="-122" dirty="0">
                <a:solidFill>
                  <a:srgbClr val="F95F88"/>
                </a:solidFill>
                <a:latin typeface="p22-mackinac-pro" pitchFamily="34" charset="0"/>
                <a:ea typeface="p22-mackinac-pro" pitchFamily="34" charset="-122"/>
                <a:cs typeface="p22-mackinac-pro" pitchFamily="34" charset="-120"/>
              </a:rPr>
              <a:t> </a:t>
            </a:r>
            <a:r>
              <a:rPr lang="en-US" sz="2500" b="1" kern="0" spc="-122" dirty="0" err="1">
                <a:solidFill>
                  <a:srgbClr val="F95F88"/>
                </a:solidFill>
                <a:latin typeface="p22-mackinac-pro" pitchFamily="34" charset="0"/>
                <a:ea typeface="p22-mackinac-pro" pitchFamily="34" charset="-122"/>
                <a:cs typeface="p22-mackinac-pro" pitchFamily="34" charset="-120"/>
              </a:rPr>
              <a:t>chức</a:t>
            </a:r>
            <a:r>
              <a:rPr lang="en-US" sz="2500" b="1" kern="0" spc="-122" dirty="0">
                <a:solidFill>
                  <a:srgbClr val="F95F88"/>
                </a:solidFill>
                <a:latin typeface="p22-mackinac-pro" pitchFamily="34" charset="0"/>
                <a:ea typeface="p22-mackinac-pro" pitchFamily="34" charset="-122"/>
                <a:cs typeface="p22-mackinac-pro" pitchFamily="34" charset="-120"/>
              </a:rPr>
              <a:t> </a:t>
            </a:r>
            <a:r>
              <a:rPr lang="en-US" sz="2500" b="1" kern="0" spc="-122" dirty="0" err="1">
                <a:solidFill>
                  <a:srgbClr val="F95F88"/>
                </a:solidFill>
                <a:latin typeface="p22-mackinac-pro" pitchFamily="34" charset="0"/>
                <a:ea typeface="p22-mackinac-pro" pitchFamily="34" charset="-122"/>
                <a:cs typeface="p22-mackinac-pro" pitchFamily="34" charset="-120"/>
              </a:rPr>
              <a:t>năng</a:t>
            </a:r>
            <a:endParaRPr lang="en-US" sz="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30542" y="0"/>
            <a:ext cx="12192000" cy="6858000"/>
          </a:xfrm>
          <a:prstGeom prst="rect">
            <a:avLst/>
          </a:prstGeom>
          <a:solidFill>
            <a:srgbClr val="FDFAF7"/>
          </a:solidFill>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6" name="Text 2"/>
          <p:cNvSpPr/>
          <p:nvPr/>
        </p:nvSpPr>
        <p:spPr>
          <a:xfrm>
            <a:off x="4639190" y="586383"/>
            <a:ext cx="4192389" cy="523974"/>
          </a:xfrm>
          <a:prstGeom prst="rect">
            <a:avLst/>
          </a:prstGeom>
          <a:noFill/>
        </p:spPr>
        <p:txBody>
          <a:bodyPr wrap="none" rtlCol="0" anchor="t"/>
          <a:lstStyle/>
          <a:p>
            <a:pPr>
              <a:lnSpc>
                <a:spcPts val="4125"/>
              </a:lnSpc>
            </a:pPr>
            <a:r>
              <a:rPr lang="en-US" sz="3300" b="1" kern="0" spc="-99" dirty="0">
                <a:solidFill>
                  <a:srgbClr val="F95F88"/>
                </a:solidFill>
                <a:latin typeface="p22-mackinac-pro" pitchFamily="34" charset="0"/>
                <a:ea typeface="p22-mackinac-pro" pitchFamily="34" charset="-122"/>
                <a:cs typeface="p22-mackinac-pro" pitchFamily="34" charset="-120"/>
              </a:rPr>
              <a:t>Thiết kế hệ thống</a:t>
            </a:r>
            <a:endParaRPr lang="en-US" sz="3300" dirty="0"/>
          </a:p>
        </p:txBody>
      </p:sp>
      <p:sp>
        <p:nvSpPr>
          <p:cNvPr id="7" name="Shape 3"/>
          <p:cNvSpPr/>
          <p:nvPr/>
        </p:nvSpPr>
        <p:spPr>
          <a:xfrm>
            <a:off x="5158879" y="1772841"/>
            <a:ext cx="6446243" cy="4087813"/>
          </a:xfrm>
          <a:prstGeom prst="roundRect">
            <a:avLst>
              <a:gd name="adj" fmla="val 1723"/>
            </a:avLst>
          </a:prstGeom>
          <a:noFill/>
          <a:ln w="7620">
            <a:solidFill>
              <a:srgbClr val="000000">
                <a:alpha val="8000"/>
              </a:srgbClr>
            </a:solidFill>
            <a:prstDash val="solid"/>
          </a:ln>
        </p:spPr>
        <p:txBody>
          <a:bodyPr/>
          <a:lstStyle/>
          <a:p>
            <a:endParaRPr lang="en-US"/>
          </a:p>
        </p:txBody>
      </p:sp>
      <p:sp>
        <p:nvSpPr>
          <p:cNvPr id="9" name="Text 5"/>
          <p:cNvSpPr/>
          <p:nvPr/>
        </p:nvSpPr>
        <p:spPr>
          <a:xfrm>
            <a:off x="5332908" y="1886149"/>
            <a:ext cx="2878237" cy="268288"/>
          </a:xfrm>
          <a:prstGeom prst="rect">
            <a:avLst/>
          </a:prstGeom>
          <a:noFill/>
        </p:spPr>
        <p:txBody>
          <a:bodyPr wrap="none" rtlCol="0" anchor="t"/>
          <a:lstStyle/>
          <a:p>
            <a:pPr>
              <a:lnSpc>
                <a:spcPts val="2110"/>
              </a:lnSpc>
            </a:pPr>
            <a:endParaRPr lang="en-US" sz="1320" dirty="0"/>
          </a:p>
        </p:txBody>
      </p:sp>
      <p:sp>
        <p:nvSpPr>
          <p:cNvPr id="12" name="Text 8"/>
          <p:cNvSpPr/>
          <p:nvPr/>
        </p:nvSpPr>
        <p:spPr>
          <a:xfrm>
            <a:off x="5332908" y="2368352"/>
            <a:ext cx="2878237" cy="268288"/>
          </a:xfrm>
          <a:prstGeom prst="rect">
            <a:avLst/>
          </a:prstGeom>
          <a:noFill/>
        </p:spPr>
        <p:txBody>
          <a:bodyPr wrap="none" rtlCol="0" anchor="t"/>
          <a:lstStyle/>
          <a:p>
            <a:pPr>
              <a:lnSpc>
                <a:spcPts val="2110"/>
              </a:lnSpc>
            </a:pPr>
            <a:endParaRPr lang="en-US" sz="1320" dirty="0"/>
          </a:p>
        </p:txBody>
      </p:sp>
      <p:sp>
        <p:nvSpPr>
          <p:cNvPr id="13" name="Text 9"/>
          <p:cNvSpPr/>
          <p:nvPr/>
        </p:nvSpPr>
        <p:spPr>
          <a:xfrm>
            <a:off x="8552855" y="2368352"/>
            <a:ext cx="2878237" cy="1073150"/>
          </a:xfrm>
          <a:prstGeom prst="rect">
            <a:avLst/>
          </a:prstGeom>
          <a:noFill/>
        </p:spPr>
        <p:txBody>
          <a:bodyPr wrap="square" rtlCol="0" anchor="t"/>
          <a:lstStyle/>
          <a:p>
            <a:pPr>
              <a:lnSpc>
                <a:spcPts val="2110"/>
              </a:lnSpc>
            </a:pPr>
            <a:endParaRPr lang="en-US" sz="1320" dirty="0"/>
          </a:p>
        </p:txBody>
      </p:sp>
      <p:sp>
        <p:nvSpPr>
          <p:cNvPr id="14" name="Shape 10"/>
          <p:cNvSpPr/>
          <p:nvPr/>
        </p:nvSpPr>
        <p:spPr>
          <a:xfrm>
            <a:off x="5165229" y="3548460"/>
            <a:ext cx="6433543" cy="750491"/>
          </a:xfrm>
          <a:prstGeom prst="rect">
            <a:avLst/>
          </a:prstGeom>
          <a:solidFill>
            <a:srgbClr val="FFFFFF">
              <a:alpha val="4000"/>
            </a:srgbClr>
          </a:solidFill>
        </p:spPr>
        <p:txBody>
          <a:bodyPr/>
          <a:lstStyle/>
          <a:p>
            <a:endParaRPr lang="en-US"/>
          </a:p>
        </p:txBody>
      </p:sp>
      <p:sp>
        <p:nvSpPr>
          <p:cNvPr id="15" name="Text 11"/>
          <p:cNvSpPr/>
          <p:nvPr/>
        </p:nvSpPr>
        <p:spPr>
          <a:xfrm>
            <a:off x="5332908" y="3655418"/>
            <a:ext cx="2878237" cy="268288"/>
          </a:xfrm>
          <a:prstGeom prst="rect">
            <a:avLst/>
          </a:prstGeom>
          <a:noFill/>
        </p:spPr>
        <p:txBody>
          <a:bodyPr wrap="none" rtlCol="0" anchor="t"/>
          <a:lstStyle/>
          <a:p>
            <a:pPr>
              <a:lnSpc>
                <a:spcPts val="2110"/>
              </a:lnSpc>
            </a:pPr>
            <a:endParaRPr lang="en-US" sz="1320" dirty="0"/>
          </a:p>
        </p:txBody>
      </p:sp>
      <p:sp>
        <p:nvSpPr>
          <p:cNvPr id="16" name="Text 12"/>
          <p:cNvSpPr/>
          <p:nvPr/>
        </p:nvSpPr>
        <p:spPr>
          <a:xfrm>
            <a:off x="8552855" y="3655418"/>
            <a:ext cx="2878237" cy="536575"/>
          </a:xfrm>
          <a:prstGeom prst="rect">
            <a:avLst/>
          </a:prstGeom>
          <a:noFill/>
        </p:spPr>
        <p:txBody>
          <a:bodyPr wrap="square" rtlCol="0" anchor="t"/>
          <a:lstStyle/>
          <a:p>
            <a:pPr>
              <a:lnSpc>
                <a:spcPts val="2110"/>
              </a:lnSpc>
            </a:pPr>
            <a:endParaRPr lang="en-US" sz="1320" dirty="0"/>
          </a:p>
        </p:txBody>
      </p:sp>
      <p:sp>
        <p:nvSpPr>
          <p:cNvPr id="18" name="Text 14"/>
          <p:cNvSpPr/>
          <p:nvPr/>
        </p:nvSpPr>
        <p:spPr>
          <a:xfrm>
            <a:off x="5332908" y="4405908"/>
            <a:ext cx="2878237" cy="268288"/>
          </a:xfrm>
          <a:prstGeom prst="rect">
            <a:avLst/>
          </a:prstGeom>
          <a:noFill/>
        </p:spPr>
        <p:txBody>
          <a:bodyPr wrap="none" rtlCol="0" anchor="t"/>
          <a:lstStyle/>
          <a:p>
            <a:pPr>
              <a:lnSpc>
                <a:spcPts val="2110"/>
              </a:lnSpc>
            </a:pPr>
            <a:endParaRPr lang="en-US" sz="1320" dirty="0"/>
          </a:p>
        </p:txBody>
      </p:sp>
      <p:sp>
        <p:nvSpPr>
          <p:cNvPr id="19" name="Text 15"/>
          <p:cNvSpPr/>
          <p:nvPr/>
        </p:nvSpPr>
        <p:spPr>
          <a:xfrm>
            <a:off x="8552855" y="4405908"/>
            <a:ext cx="2878237" cy="1341438"/>
          </a:xfrm>
          <a:prstGeom prst="rect">
            <a:avLst/>
          </a:prstGeom>
          <a:noFill/>
        </p:spPr>
        <p:txBody>
          <a:bodyPr wrap="square" rtlCol="0" anchor="t"/>
          <a:lstStyle/>
          <a:p>
            <a:pPr>
              <a:lnSpc>
                <a:spcPts val="2110"/>
              </a:lnSpc>
            </a:pPr>
            <a:endParaRPr lang="en-US" sz="1320" dirty="0"/>
          </a:p>
        </p:txBody>
      </p:sp>
      <p:pic>
        <p:nvPicPr>
          <p:cNvPr id="21" name="Picture 20"/>
          <p:cNvPicPr/>
          <p:nvPr/>
        </p:nvPicPr>
        <p:blipFill>
          <a:blip r:embed="rId4"/>
          <a:stretch>
            <a:fillRect/>
          </a:stretch>
        </p:blipFill>
        <p:spPr>
          <a:xfrm>
            <a:off x="963449" y="1772841"/>
            <a:ext cx="10672216" cy="45684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0" y="0"/>
            <a:ext cx="12192000" cy="7290693"/>
          </a:xfrm>
          <a:prstGeom prst="rect">
            <a:avLst/>
          </a:prstGeom>
          <a:solidFill>
            <a:srgbClr val="FDFAF7"/>
          </a:solidFill>
        </p:spPr>
        <p:txBody>
          <a:bodyPr/>
          <a:lstStyle/>
          <a:p>
            <a:endParaRPr lang="en-US"/>
          </a:p>
        </p:txBody>
      </p:sp>
      <p:sp>
        <p:nvSpPr>
          <p:cNvPr id="4" name="Text 2"/>
          <p:cNvSpPr/>
          <p:nvPr/>
        </p:nvSpPr>
        <p:spPr>
          <a:xfrm>
            <a:off x="2162473" y="395982"/>
            <a:ext cx="4105374" cy="450057"/>
          </a:xfrm>
          <a:prstGeom prst="rect">
            <a:avLst/>
          </a:prstGeom>
          <a:noFill/>
        </p:spPr>
        <p:txBody>
          <a:bodyPr wrap="none" rtlCol="0" anchor="t"/>
          <a:lstStyle/>
          <a:p>
            <a:pPr>
              <a:lnSpc>
                <a:spcPts val="3545"/>
              </a:lnSpc>
            </a:pPr>
            <a:r>
              <a:rPr lang="en-US" sz="2835" b="1" kern="0" spc="-85" dirty="0">
                <a:solidFill>
                  <a:srgbClr val="F95F88"/>
                </a:solidFill>
                <a:latin typeface="p22-mackinac-pro" pitchFamily="34" charset="0"/>
                <a:ea typeface="p22-mackinac-pro" pitchFamily="34" charset="-122"/>
                <a:cs typeface="p22-mackinac-pro" pitchFamily="34" charset="-120"/>
              </a:rPr>
              <a:t>Sơ đồ phân rã chức năng</a:t>
            </a:r>
            <a:endParaRPr lang="en-US" sz="2835" dirty="0"/>
          </a:p>
        </p:txBody>
      </p:sp>
      <p:pic>
        <p:nvPicPr>
          <p:cNvPr id="5" name="Image 0" descr="preencoded.png"/>
          <p:cNvPicPr>
            <a:picLocks noChangeAspect="1"/>
          </p:cNvPicPr>
          <p:nvPr/>
        </p:nvPicPr>
        <p:blipFill>
          <a:blip r:embed="rId3"/>
          <a:stretch>
            <a:fillRect/>
          </a:stretch>
        </p:blipFill>
        <p:spPr>
          <a:xfrm>
            <a:off x="2162473" y="1134070"/>
            <a:ext cx="720031" cy="1152128"/>
          </a:xfrm>
          <a:prstGeom prst="rect">
            <a:avLst/>
          </a:prstGeom>
        </p:spPr>
      </p:pic>
      <p:sp>
        <p:nvSpPr>
          <p:cNvPr id="6" name="Text 3"/>
          <p:cNvSpPr/>
          <p:nvPr/>
        </p:nvSpPr>
        <p:spPr>
          <a:xfrm>
            <a:off x="3098503" y="1278037"/>
            <a:ext cx="1800225" cy="224929"/>
          </a:xfrm>
          <a:prstGeom prst="rect">
            <a:avLst/>
          </a:prstGeom>
          <a:noFill/>
        </p:spPr>
        <p:txBody>
          <a:bodyPr wrap="none" rtlCol="0" anchor="t"/>
          <a:lstStyle/>
          <a:p>
            <a:pPr>
              <a:lnSpc>
                <a:spcPts val="1770"/>
              </a:lnSpc>
            </a:pPr>
            <a:r>
              <a:rPr lang="en-US" sz="1415" b="1" kern="0" spc="-42" dirty="0">
                <a:solidFill>
                  <a:srgbClr val="272525"/>
                </a:solidFill>
                <a:latin typeface="p22-mackinac-pro" pitchFamily="34" charset="0"/>
                <a:ea typeface="p22-mackinac-pro" pitchFamily="34" charset="-122"/>
                <a:cs typeface="p22-mackinac-pro" pitchFamily="34" charset="-120"/>
              </a:rPr>
              <a:t>Bước 1: Đăng nhập</a:t>
            </a:r>
            <a:endParaRPr lang="en-US" sz="1415" dirty="0"/>
          </a:p>
        </p:txBody>
      </p:sp>
      <p:sp>
        <p:nvSpPr>
          <p:cNvPr id="7" name="Text 4"/>
          <p:cNvSpPr/>
          <p:nvPr/>
        </p:nvSpPr>
        <p:spPr>
          <a:xfrm>
            <a:off x="3098503" y="1589286"/>
            <a:ext cx="6930926" cy="230485"/>
          </a:xfrm>
          <a:prstGeom prst="rect">
            <a:avLst/>
          </a:prstGeom>
          <a:noFill/>
        </p:spPr>
        <p:txBody>
          <a:bodyPr wrap="none" rtlCol="0" anchor="t"/>
          <a:lstStyle/>
          <a:p>
            <a:pPr>
              <a:lnSpc>
                <a:spcPts val="1815"/>
              </a:lnSpc>
            </a:pPr>
            <a:r>
              <a:rPr lang="en-US" sz="1135" dirty="0">
                <a:solidFill>
                  <a:srgbClr val="272525"/>
                </a:solidFill>
                <a:latin typeface="Eudoxus Sans" pitchFamily="34" charset="0"/>
                <a:ea typeface="Eudoxus Sans" pitchFamily="34" charset="-122"/>
                <a:cs typeface="Eudoxus Sans" pitchFamily="34" charset="-120"/>
              </a:rPr>
              <a:t>Người dùng nhập thông tin đăng nhập và xác thực.</a:t>
            </a:r>
            <a:endParaRPr lang="en-US" sz="1135" dirty="0"/>
          </a:p>
        </p:txBody>
      </p:sp>
      <p:pic>
        <p:nvPicPr>
          <p:cNvPr id="8" name="Image 1" descr="preencoded.png"/>
          <p:cNvPicPr>
            <a:picLocks noChangeAspect="1"/>
          </p:cNvPicPr>
          <p:nvPr/>
        </p:nvPicPr>
        <p:blipFill>
          <a:blip r:embed="rId4"/>
          <a:stretch>
            <a:fillRect/>
          </a:stretch>
        </p:blipFill>
        <p:spPr>
          <a:xfrm>
            <a:off x="2162473" y="2286199"/>
            <a:ext cx="720031" cy="1152128"/>
          </a:xfrm>
          <a:prstGeom prst="rect">
            <a:avLst/>
          </a:prstGeom>
        </p:spPr>
      </p:pic>
      <p:sp>
        <p:nvSpPr>
          <p:cNvPr id="9" name="Text 5"/>
          <p:cNvSpPr/>
          <p:nvPr/>
        </p:nvSpPr>
        <p:spPr>
          <a:xfrm>
            <a:off x="3098503" y="2430166"/>
            <a:ext cx="1997670" cy="224929"/>
          </a:xfrm>
          <a:prstGeom prst="rect">
            <a:avLst/>
          </a:prstGeom>
          <a:noFill/>
        </p:spPr>
        <p:txBody>
          <a:bodyPr wrap="none" rtlCol="0" anchor="t"/>
          <a:lstStyle/>
          <a:p>
            <a:pPr>
              <a:lnSpc>
                <a:spcPts val="1770"/>
              </a:lnSpc>
            </a:pPr>
            <a:r>
              <a:rPr lang="en-US" sz="1415" b="1" kern="0" spc="-42" dirty="0">
                <a:solidFill>
                  <a:srgbClr val="272525"/>
                </a:solidFill>
                <a:latin typeface="p22-mackinac-pro" pitchFamily="34" charset="0"/>
                <a:ea typeface="p22-mackinac-pro" pitchFamily="34" charset="-122"/>
                <a:cs typeface="p22-mackinac-pro" pitchFamily="34" charset="-120"/>
              </a:rPr>
              <a:t>Bước 2: Chọn sản phẩm</a:t>
            </a:r>
            <a:endParaRPr lang="en-US" sz="1415" dirty="0"/>
          </a:p>
        </p:txBody>
      </p:sp>
      <p:sp>
        <p:nvSpPr>
          <p:cNvPr id="10" name="Text 6"/>
          <p:cNvSpPr/>
          <p:nvPr/>
        </p:nvSpPr>
        <p:spPr>
          <a:xfrm>
            <a:off x="3098503" y="2741414"/>
            <a:ext cx="6930926" cy="230485"/>
          </a:xfrm>
          <a:prstGeom prst="rect">
            <a:avLst/>
          </a:prstGeom>
          <a:noFill/>
        </p:spPr>
        <p:txBody>
          <a:bodyPr wrap="none" rtlCol="0" anchor="t"/>
          <a:lstStyle/>
          <a:p>
            <a:pPr>
              <a:lnSpc>
                <a:spcPts val="1815"/>
              </a:lnSpc>
            </a:pPr>
            <a:r>
              <a:rPr lang="en-US" sz="1135" dirty="0">
                <a:solidFill>
                  <a:srgbClr val="272525"/>
                </a:solidFill>
                <a:latin typeface="Eudoxus Sans" pitchFamily="34" charset="0"/>
                <a:ea typeface="Eudoxus Sans" pitchFamily="34" charset="-122"/>
                <a:cs typeface="Eudoxus Sans" pitchFamily="34" charset="-120"/>
              </a:rPr>
              <a:t>Người dùng duyệt danh mục sản phẩm và chọn sản phẩm mong muốn.</a:t>
            </a:r>
            <a:endParaRPr lang="en-US" sz="1135" dirty="0"/>
          </a:p>
        </p:txBody>
      </p:sp>
      <p:pic>
        <p:nvPicPr>
          <p:cNvPr id="11" name="Image 2" descr="preencoded.png"/>
          <p:cNvPicPr>
            <a:picLocks noChangeAspect="1"/>
          </p:cNvPicPr>
          <p:nvPr/>
        </p:nvPicPr>
        <p:blipFill>
          <a:blip r:embed="rId5"/>
          <a:stretch>
            <a:fillRect/>
          </a:stretch>
        </p:blipFill>
        <p:spPr>
          <a:xfrm>
            <a:off x="2162473" y="3438327"/>
            <a:ext cx="720031" cy="1152128"/>
          </a:xfrm>
          <a:prstGeom prst="rect">
            <a:avLst/>
          </a:prstGeom>
        </p:spPr>
      </p:pic>
      <p:sp>
        <p:nvSpPr>
          <p:cNvPr id="12" name="Text 7"/>
          <p:cNvSpPr/>
          <p:nvPr/>
        </p:nvSpPr>
        <p:spPr>
          <a:xfrm>
            <a:off x="3098502" y="3582294"/>
            <a:ext cx="2240657" cy="224929"/>
          </a:xfrm>
          <a:prstGeom prst="rect">
            <a:avLst/>
          </a:prstGeom>
          <a:noFill/>
        </p:spPr>
        <p:txBody>
          <a:bodyPr wrap="none" rtlCol="0" anchor="t"/>
          <a:lstStyle/>
          <a:p>
            <a:pPr>
              <a:lnSpc>
                <a:spcPts val="1770"/>
              </a:lnSpc>
            </a:pPr>
            <a:r>
              <a:rPr lang="en-US" sz="1415" b="1" kern="0" spc="-42" dirty="0">
                <a:solidFill>
                  <a:srgbClr val="272525"/>
                </a:solidFill>
                <a:latin typeface="p22-mackinac-pro" pitchFamily="34" charset="0"/>
                <a:ea typeface="p22-mackinac-pro" pitchFamily="34" charset="-122"/>
                <a:cs typeface="p22-mackinac-pro" pitchFamily="34" charset="-120"/>
              </a:rPr>
              <a:t>Bước 3: Thêm vào giỏ hàng</a:t>
            </a:r>
            <a:endParaRPr lang="en-US" sz="1415" dirty="0"/>
          </a:p>
        </p:txBody>
      </p:sp>
      <p:sp>
        <p:nvSpPr>
          <p:cNvPr id="13" name="Text 8"/>
          <p:cNvSpPr/>
          <p:nvPr/>
        </p:nvSpPr>
        <p:spPr>
          <a:xfrm>
            <a:off x="3098503" y="3893543"/>
            <a:ext cx="6930926" cy="230485"/>
          </a:xfrm>
          <a:prstGeom prst="rect">
            <a:avLst/>
          </a:prstGeom>
          <a:noFill/>
        </p:spPr>
        <p:txBody>
          <a:bodyPr wrap="none" rtlCol="0" anchor="t"/>
          <a:lstStyle/>
          <a:p>
            <a:pPr>
              <a:lnSpc>
                <a:spcPts val="1815"/>
              </a:lnSpc>
            </a:pPr>
            <a:r>
              <a:rPr lang="en-US" sz="1135" dirty="0">
                <a:solidFill>
                  <a:srgbClr val="272525"/>
                </a:solidFill>
                <a:latin typeface="Eudoxus Sans" pitchFamily="34" charset="0"/>
                <a:ea typeface="Eudoxus Sans" pitchFamily="34" charset="-122"/>
                <a:cs typeface="Eudoxus Sans" pitchFamily="34" charset="-120"/>
              </a:rPr>
              <a:t>Người dùng thêm sản phẩm vào giỏ hàng và cập nhật số lượng.</a:t>
            </a:r>
            <a:endParaRPr lang="en-US" sz="1135" dirty="0"/>
          </a:p>
        </p:txBody>
      </p:sp>
      <p:pic>
        <p:nvPicPr>
          <p:cNvPr id="14" name="Image 3" descr="preencoded.png"/>
          <p:cNvPicPr>
            <a:picLocks noChangeAspect="1"/>
          </p:cNvPicPr>
          <p:nvPr/>
        </p:nvPicPr>
        <p:blipFill>
          <a:blip r:embed="rId6"/>
          <a:stretch>
            <a:fillRect/>
          </a:stretch>
        </p:blipFill>
        <p:spPr>
          <a:xfrm>
            <a:off x="2162473" y="4590455"/>
            <a:ext cx="720031" cy="1152128"/>
          </a:xfrm>
          <a:prstGeom prst="rect">
            <a:avLst/>
          </a:prstGeom>
        </p:spPr>
      </p:pic>
      <p:sp>
        <p:nvSpPr>
          <p:cNvPr id="15" name="Text 9"/>
          <p:cNvSpPr/>
          <p:nvPr/>
        </p:nvSpPr>
        <p:spPr>
          <a:xfrm>
            <a:off x="3098503" y="4734421"/>
            <a:ext cx="1800225" cy="224929"/>
          </a:xfrm>
          <a:prstGeom prst="rect">
            <a:avLst/>
          </a:prstGeom>
          <a:noFill/>
        </p:spPr>
        <p:txBody>
          <a:bodyPr wrap="none" rtlCol="0" anchor="t"/>
          <a:lstStyle/>
          <a:p>
            <a:pPr>
              <a:lnSpc>
                <a:spcPts val="1770"/>
              </a:lnSpc>
            </a:pPr>
            <a:endParaRPr lang="en-US" sz="1415" dirty="0"/>
          </a:p>
        </p:txBody>
      </p:sp>
      <p:sp>
        <p:nvSpPr>
          <p:cNvPr id="16" name="Text 10"/>
          <p:cNvSpPr/>
          <p:nvPr/>
        </p:nvSpPr>
        <p:spPr>
          <a:xfrm>
            <a:off x="3098503" y="5045670"/>
            <a:ext cx="6930926" cy="230485"/>
          </a:xfrm>
          <a:prstGeom prst="rect">
            <a:avLst/>
          </a:prstGeom>
          <a:noFill/>
        </p:spPr>
        <p:txBody>
          <a:bodyPr wrap="none" rtlCol="0" anchor="t"/>
          <a:lstStyle/>
          <a:p>
            <a:pPr>
              <a:lnSpc>
                <a:spcPts val="1815"/>
              </a:lnSpc>
            </a:pPr>
            <a:endParaRPr lang="en-US" sz="1135" dirty="0"/>
          </a:p>
        </p:txBody>
      </p:sp>
      <p:sp>
        <p:nvSpPr>
          <p:cNvPr id="18" name="Text 11"/>
          <p:cNvSpPr/>
          <p:nvPr/>
        </p:nvSpPr>
        <p:spPr>
          <a:xfrm>
            <a:off x="3098503" y="4632622"/>
            <a:ext cx="1800225" cy="224929"/>
          </a:xfrm>
          <a:prstGeom prst="rect">
            <a:avLst/>
          </a:prstGeom>
          <a:noFill/>
        </p:spPr>
        <p:txBody>
          <a:bodyPr wrap="none" rtlCol="0" anchor="t"/>
          <a:lstStyle/>
          <a:p>
            <a:pPr>
              <a:lnSpc>
                <a:spcPts val="1770"/>
              </a:lnSpc>
            </a:pPr>
            <a:r>
              <a:rPr lang="en-US" sz="1415" b="1" kern="0" spc="-42" dirty="0" err="1">
                <a:solidFill>
                  <a:srgbClr val="272525"/>
                </a:solidFill>
                <a:latin typeface="p22-mackinac-pro" pitchFamily="34" charset="0"/>
                <a:ea typeface="p22-mackinac-pro" pitchFamily="34" charset="-122"/>
                <a:cs typeface="p22-mackinac-pro" pitchFamily="34" charset="-120"/>
              </a:rPr>
              <a:t>Bước</a:t>
            </a:r>
            <a:r>
              <a:rPr lang="en-US" sz="1415" b="1" kern="0" spc="-42" dirty="0">
                <a:solidFill>
                  <a:srgbClr val="272525"/>
                </a:solidFill>
                <a:latin typeface="p22-mackinac-pro" pitchFamily="34" charset="0"/>
                <a:ea typeface="p22-mackinac-pro" pitchFamily="34" charset="-122"/>
                <a:cs typeface="p22-mackinac-pro" pitchFamily="34" charset="-120"/>
              </a:rPr>
              <a:t> 4: Hoàn thành</a:t>
            </a:r>
            <a:endParaRPr lang="en-US" sz="1415" dirty="0"/>
          </a:p>
        </p:txBody>
      </p:sp>
      <p:sp>
        <p:nvSpPr>
          <p:cNvPr id="19" name="Text 12"/>
          <p:cNvSpPr/>
          <p:nvPr/>
        </p:nvSpPr>
        <p:spPr>
          <a:xfrm>
            <a:off x="3128666" y="4930427"/>
            <a:ext cx="6930926" cy="230485"/>
          </a:xfrm>
          <a:prstGeom prst="rect">
            <a:avLst/>
          </a:prstGeom>
          <a:noFill/>
        </p:spPr>
        <p:txBody>
          <a:bodyPr wrap="none" rtlCol="0" anchor="t"/>
          <a:lstStyle/>
          <a:p>
            <a:pPr>
              <a:lnSpc>
                <a:spcPts val="1815"/>
              </a:lnSpc>
            </a:pPr>
            <a:r>
              <a:rPr lang="en-US" sz="1135" dirty="0">
                <a:solidFill>
                  <a:srgbClr val="272525"/>
                </a:solidFill>
                <a:latin typeface="Eudoxus Sans" pitchFamily="34" charset="0"/>
                <a:ea typeface="Eudoxus Sans" pitchFamily="34" charset="-122"/>
                <a:cs typeface="Eudoxus Sans" pitchFamily="34" charset="-120"/>
              </a:rPr>
              <a:t>Hệ thống xử lý đơn hàng và thông báo cho người dùng.</a:t>
            </a:r>
            <a:endParaRPr lang="en-US" sz="113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p:spPr>
        <p:txBody>
          <a:bodyPr/>
          <a:lstStyle/>
          <a:p>
            <a:endParaRPr lang="en-US"/>
          </a:p>
        </p:txBody>
      </p:sp>
      <p:sp>
        <p:nvSpPr>
          <p:cNvPr id="3" name="Shape 1"/>
          <p:cNvSpPr/>
          <p:nvPr/>
        </p:nvSpPr>
        <p:spPr>
          <a:xfrm>
            <a:off x="0" y="-113457"/>
            <a:ext cx="12192000" cy="7167166"/>
          </a:xfrm>
          <a:prstGeom prst="rect">
            <a:avLst/>
          </a:prstGeom>
          <a:solidFill>
            <a:srgbClr val="FDFAF7"/>
          </a:solidFill>
        </p:spPr>
        <p:txBody>
          <a:bodyPr/>
          <a:lstStyle/>
          <a:p>
            <a:endParaRPr lang="en-US"/>
          </a:p>
        </p:txBody>
      </p:sp>
      <p:pic>
        <p:nvPicPr>
          <p:cNvPr id="4" name="Image 0" descr="preencoded.png"/>
          <p:cNvPicPr>
            <a:picLocks noChangeAspect="1"/>
          </p:cNvPicPr>
          <p:nvPr/>
        </p:nvPicPr>
        <p:blipFill>
          <a:blip r:embed="rId3"/>
          <a:stretch>
            <a:fillRect/>
          </a:stretch>
        </p:blipFill>
        <p:spPr>
          <a:xfrm>
            <a:off x="7619999" y="1785"/>
            <a:ext cx="4572000" cy="7167166"/>
          </a:xfrm>
          <a:prstGeom prst="rect">
            <a:avLst/>
          </a:prstGeom>
        </p:spPr>
      </p:pic>
      <p:sp>
        <p:nvSpPr>
          <p:cNvPr id="6" name="Text 2"/>
          <p:cNvSpPr/>
          <p:nvPr/>
        </p:nvSpPr>
        <p:spPr>
          <a:xfrm>
            <a:off x="3413621" y="294655"/>
            <a:ext cx="5682152" cy="450056"/>
          </a:xfrm>
          <a:prstGeom prst="rect">
            <a:avLst/>
          </a:prstGeom>
          <a:noFill/>
        </p:spPr>
        <p:txBody>
          <a:bodyPr wrap="none" rtlCol="0" anchor="t"/>
          <a:lstStyle/>
          <a:p>
            <a:pPr>
              <a:lnSpc>
                <a:spcPts val="3545"/>
              </a:lnSpc>
            </a:pPr>
            <a:r>
              <a:rPr lang="en-US" sz="2835" b="1" kern="0" spc="-85" dirty="0">
                <a:solidFill>
                  <a:srgbClr val="F95F88"/>
                </a:solidFill>
                <a:latin typeface="p22-mackinac-pro" pitchFamily="34" charset="0"/>
                <a:ea typeface="p22-mackinac-pro" pitchFamily="34" charset="-122"/>
                <a:cs typeface="p22-mackinac-pro" pitchFamily="34" charset="-120"/>
              </a:rPr>
              <a:t>Giao diện và chức năng cho User</a:t>
            </a:r>
            <a:endParaRPr lang="en-US" sz="2835" dirty="0"/>
          </a:p>
        </p:txBody>
      </p:sp>
      <p:sp>
        <p:nvSpPr>
          <p:cNvPr id="8" name="Text 3"/>
          <p:cNvSpPr/>
          <p:nvPr/>
        </p:nvSpPr>
        <p:spPr>
          <a:xfrm>
            <a:off x="3161903" y="1130537"/>
            <a:ext cx="1800225" cy="224929"/>
          </a:xfrm>
          <a:prstGeom prst="rect">
            <a:avLst/>
          </a:prstGeom>
          <a:noFill/>
        </p:spPr>
        <p:txBody>
          <a:bodyPr wrap="none" rtlCol="0" anchor="t"/>
          <a:lstStyle/>
          <a:p>
            <a:pPr>
              <a:lnSpc>
                <a:spcPts val="1770"/>
              </a:lnSpc>
            </a:pPr>
            <a:r>
              <a:rPr lang="en-US" sz="1415" b="1" kern="0" spc="-42" dirty="0">
                <a:solidFill>
                  <a:srgbClr val="272525"/>
                </a:solidFill>
                <a:latin typeface="p22-mackinac-pro" pitchFamily="34" charset="0"/>
                <a:ea typeface="p22-mackinac-pro" pitchFamily="34" charset="-122"/>
                <a:cs typeface="p22-mackinac-pro" pitchFamily="34" charset="-120"/>
              </a:rPr>
              <a:t>Trang chủ</a:t>
            </a:r>
            <a:endParaRPr lang="en-US" sz="1415" dirty="0"/>
          </a:p>
        </p:txBody>
      </p:sp>
      <p:sp>
        <p:nvSpPr>
          <p:cNvPr id="9" name="Text 4"/>
          <p:cNvSpPr/>
          <p:nvPr/>
        </p:nvSpPr>
        <p:spPr>
          <a:xfrm>
            <a:off x="504031" y="1877219"/>
            <a:ext cx="6611938" cy="230485"/>
          </a:xfrm>
          <a:prstGeom prst="rect">
            <a:avLst/>
          </a:prstGeom>
          <a:noFill/>
        </p:spPr>
        <p:txBody>
          <a:bodyPr wrap="none" rtlCol="0" anchor="t"/>
          <a:lstStyle/>
          <a:p>
            <a:pPr>
              <a:lnSpc>
                <a:spcPts val="1815"/>
              </a:lnSpc>
            </a:pPr>
            <a:endParaRPr lang="en-US" sz="1135" dirty="0"/>
          </a:p>
        </p:txBody>
      </p:sp>
      <p:sp>
        <p:nvSpPr>
          <p:cNvPr id="11" name="Text 5"/>
          <p:cNvSpPr/>
          <p:nvPr/>
        </p:nvSpPr>
        <p:spPr>
          <a:xfrm>
            <a:off x="504031" y="3043635"/>
            <a:ext cx="1800225" cy="224929"/>
          </a:xfrm>
          <a:prstGeom prst="rect">
            <a:avLst/>
          </a:prstGeom>
          <a:noFill/>
        </p:spPr>
        <p:txBody>
          <a:bodyPr wrap="none" rtlCol="0" anchor="t"/>
          <a:lstStyle/>
          <a:p>
            <a:pPr>
              <a:lnSpc>
                <a:spcPts val="1770"/>
              </a:lnSpc>
            </a:pPr>
            <a:endParaRPr lang="en-US" sz="1415" dirty="0"/>
          </a:p>
        </p:txBody>
      </p:sp>
      <p:sp>
        <p:nvSpPr>
          <p:cNvPr id="12" name="Text 6"/>
          <p:cNvSpPr/>
          <p:nvPr/>
        </p:nvSpPr>
        <p:spPr>
          <a:xfrm>
            <a:off x="504031" y="3354883"/>
            <a:ext cx="6611938" cy="230485"/>
          </a:xfrm>
          <a:prstGeom prst="rect">
            <a:avLst/>
          </a:prstGeom>
          <a:noFill/>
        </p:spPr>
        <p:txBody>
          <a:bodyPr wrap="none" rtlCol="0" anchor="t"/>
          <a:lstStyle/>
          <a:p>
            <a:pPr>
              <a:lnSpc>
                <a:spcPts val="1815"/>
              </a:lnSpc>
            </a:pPr>
            <a:endParaRPr lang="en-US" sz="1135" dirty="0"/>
          </a:p>
        </p:txBody>
      </p:sp>
      <p:sp>
        <p:nvSpPr>
          <p:cNvPr id="14" name="Text 7"/>
          <p:cNvSpPr/>
          <p:nvPr/>
        </p:nvSpPr>
        <p:spPr>
          <a:xfrm>
            <a:off x="504031" y="4521300"/>
            <a:ext cx="1800225" cy="224929"/>
          </a:xfrm>
          <a:prstGeom prst="rect">
            <a:avLst/>
          </a:prstGeom>
          <a:noFill/>
        </p:spPr>
        <p:txBody>
          <a:bodyPr wrap="none" rtlCol="0" anchor="t"/>
          <a:lstStyle/>
          <a:p>
            <a:pPr>
              <a:lnSpc>
                <a:spcPts val="1770"/>
              </a:lnSpc>
            </a:pPr>
            <a:endParaRPr lang="en-US" sz="1415" dirty="0"/>
          </a:p>
        </p:txBody>
      </p:sp>
      <p:sp>
        <p:nvSpPr>
          <p:cNvPr id="15" name="Text 8"/>
          <p:cNvSpPr/>
          <p:nvPr/>
        </p:nvSpPr>
        <p:spPr>
          <a:xfrm>
            <a:off x="504031" y="4832548"/>
            <a:ext cx="6611938" cy="230485"/>
          </a:xfrm>
          <a:prstGeom prst="rect">
            <a:avLst/>
          </a:prstGeom>
          <a:noFill/>
        </p:spPr>
        <p:txBody>
          <a:bodyPr wrap="none" rtlCol="0" anchor="t"/>
          <a:lstStyle/>
          <a:p>
            <a:pPr>
              <a:lnSpc>
                <a:spcPts val="1815"/>
              </a:lnSpc>
            </a:pPr>
            <a:endParaRPr lang="en-US" sz="1135" dirty="0"/>
          </a:p>
        </p:txBody>
      </p:sp>
      <p:sp>
        <p:nvSpPr>
          <p:cNvPr id="17" name="Text 9"/>
          <p:cNvSpPr/>
          <p:nvPr/>
        </p:nvSpPr>
        <p:spPr>
          <a:xfrm>
            <a:off x="504031" y="5998965"/>
            <a:ext cx="1800225" cy="224929"/>
          </a:xfrm>
          <a:prstGeom prst="rect">
            <a:avLst/>
          </a:prstGeom>
          <a:noFill/>
        </p:spPr>
        <p:txBody>
          <a:bodyPr wrap="none" rtlCol="0" anchor="t"/>
          <a:lstStyle/>
          <a:p>
            <a:pPr>
              <a:lnSpc>
                <a:spcPts val="1770"/>
              </a:lnSpc>
            </a:pPr>
            <a:endParaRPr lang="en-US" sz="1415" dirty="0"/>
          </a:p>
        </p:txBody>
      </p:sp>
      <p:sp>
        <p:nvSpPr>
          <p:cNvPr id="18" name="Text 10"/>
          <p:cNvSpPr/>
          <p:nvPr/>
        </p:nvSpPr>
        <p:spPr>
          <a:xfrm>
            <a:off x="504031" y="6310213"/>
            <a:ext cx="6611938" cy="460970"/>
          </a:xfrm>
          <a:prstGeom prst="rect">
            <a:avLst/>
          </a:prstGeom>
          <a:noFill/>
        </p:spPr>
        <p:txBody>
          <a:bodyPr wrap="square" rtlCol="0" anchor="t"/>
          <a:lstStyle/>
          <a:p>
            <a:pPr>
              <a:lnSpc>
                <a:spcPts val="1815"/>
              </a:lnSpc>
            </a:pPr>
            <a:endParaRPr lang="en-US" sz="1135" dirty="0"/>
          </a:p>
        </p:txBody>
      </p:sp>
      <p:pic>
        <p:nvPicPr>
          <p:cNvPr id="7" name="Picture 6"/>
          <p:cNvPicPr>
            <a:picLocks noChangeAspect="1"/>
          </p:cNvPicPr>
          <p:nvPr/>
        </p:nvPicPr>
        <p:blipFill>
          <a:blip r:embed="rId4"/>
          <a:stretch>
            <a:fillRect/>
          </a:stretch>
        </p:blipFill>
        <p:spPr>
          <a:xfrm>
            <a:off x="1497092" y="1472612"/>
            <a:ext cx="8613430" cy="495287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497</Words>
  <Application>Microsoft Office PowerPoint</Application>
  <PresentationFormat>Widescreen</PresentationFormat>
  <Paragraphs>81</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Xuân Thiện</dc:creator>
  <cp:lastModifiedBy>2174802010567 - Phạm Duy Khang - 71K27CNTT20</cp:lastModifiedBy>
  <cp:revision>9</cp:revision>
  <dcterms:created xsi:type="dcterms:W3CDTF">2024-07-21T18:48:00Z</dcterms:created>
  <dcterms:modified xsi:type="dcterms:W3CDTF">2024-07-23T01:20:11Z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5559A95B6A8C4060A1F2D13BD5CF7447_13</vt:lpwstr>
  </property>
  <property fmtid="{D5CDD505-2E9C-101B-9397-08002B2CF9AE}" pid="3" name="KSOProductBuildVer">
    <vt:lpwstr>1033-12.2.0.17119</vt:lpwstr>
  </property>
</Properties>
</file>